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7" r:id="rId4"/>
    <p:sldMasterId id="2147483878" r:id="rId5"/>
    <p:sldMasterId id="2147483648" r:id="rId6"/>
  </p:sldMasterIdLst>
  <p:notesMasterIdLst>
    <p:notesMasterId r:id="rId21"/>
  </p:notesMasterIdLst>
  <p:sldIdLst>
    <p:sldId id="259" r:id="rId7"/>
    <p:sldId id="285" r:id="rId8"/>
    <p:sldId id="258" r:id="rId9"/>
    <p:sldId id="276" r:id="rId10"/>
    <p:sldId id="432" r:id="rId11"/>
    <p:sldId id="279" r:id="rId12"/>
    <p:sldId id="273" r:id="rId13"/>
    <p:sldId id="280" r:id="rId14"/>
    <p:sldId id="435" r:id="rId15"/>
    <p:sldId id="434" r:id="rId16"/>
    <p:sldId id="437" r:id="rId17"/>
    <p:sldId id="438" r:id="rId18"/>
    <p:sldId id="439" r:id="rId19"/>
    <p:sldId id="29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0D9F5DA-2B62-4670-9930-6A7194D418B9}">
          <p14:sldIdLst>
            <p14:sldId id="259"/>
            <p14:sldId id="285"/>
            <p14:sldId id="258"/>
            <p14:sldId id="276"/>
            <p14:sldId id="432"/>
            <p14:sldId id="279"/>
            <p14:sldId id="273"/>
            <p14:sldId id="280"/>
            <p14:sldId id="435"/>
            <p14:sldId id="434"/>
            <p14:sldId id="437"/>
            <p14:sldId id="438"/>
            <p14:sldId id="439"/>
            <p14:sldId id="296"/>
          </p14:sldIdLst>
        </p14:section>
      </p14:sectionLst>
    </p:ext>
    <p:ext uri="{EFAFB233-063F-42B5-8137-9DF3F51BA10A}">
      <p15:sldGuideLst xmlns:p15="http://schemas.microsoft.com/office/powerpoint/2012/main">
        <p15:guide id="1" orient="horz" pos="216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923C"/>
    <a:srgbClr val="D8C7B5"/>
    <a:srgbClr val="7C624F"/>
    <a:srgbClr val="E4CEB6"/>
    <a:srgbClr val="84502B"/>
    <a:srgbClr val="BED6DC"/>
    <a:srgbClr val="96DAF8"/>
    <a:srgbClr val="383838"/>
    <a:srgbClr val="6B271E"/>
    <a:srgbClr val="8C34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62" autoAdjust="0"/>
    <p:restoredTop sz="94660"/>
  </p:normalViewPr>
  <p:slideViewPr>
    <p:cSldViewPr snapToGrid="0">
      <p:cViewPr varScale="1">
        <p:scale>
          <a:sx n="86" d="100"/>
          <a:sy n="86" d="100"/>
        </p:scale>
        <p:origin x="643" y="58"/>
      </p:cViewPr>
      <p:guideLst>
        <p:guide orient="horz" pos="2160"/>
        <p:guide pos="38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DAE30C-57CF-49C9-A51D-F2B2EA1DC64C}"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41EDB31D-C2EF-4242-9F9C-3E909FF3846B}">
      <dgm:prSet/>
      <dgm:spPr/>
      <dgm:t>
        <a:bodyPr/>
        <a:lstStyle/>
        <a:p>
          <a:pPr>
            <a:lnSpc>
              <a:spcPct val="100000"/>
            </a:lnSpc>
          </a:pPr>
          <a:r>
            <a:rPr lang="en-US" b="1" dirty="0">
              <a:solidFill>
                <a:srgbClr val="7C624F"/>
              </a:solidFill>
            </a:rPr>
            <a:t>In conclusion, our sign language detection and translation system has the potential to revolutionize the way people who use sign language communicate with those who don't. By breaking down language barriers, it can promote greater inclusivity and understanding.</a:t>
          </a:r>
          <a:endParaRPr lang="en-US" dirty="0">
            <a:solidFill>
              <a:srgbClr val="7C624F"/>
            </a:solidFill>
          </a:endParaRPr>
        </a:p>
      </dgm:t>
    </dgm:pt>
    <dgm:pt modelId="{A623E563-9B95-4FCC-BFE7-844441D0E9A5}" type="parTrans" cxnId="{77EF4505-B838-4DA0-B4A7-7666DB6A36CB}">
      <dgm:prSet/>
      <dgm:spPr/>
      <dgm:t>
        <a:bodyPr/>
        <a:lstStyle/>
        <a:p>
          <a:endParaRPr lang="en-US"/>
        </a:p>
      </dgm:t>
    </dgm:pt>
    <dgm:pt modelId="{F9ED4BD1-952F-485B-A608-C9E15E9A24A2}" type="sibTrans" cxnId="{77EF4505-B838-4DA0-B4A7-7666DB6A36CB}">
      <dgm:prSet/>
      <dgm:spPr/>
      <dgm:t>
        <a:bodyPr/>
        <a:lstStyle/>
        <a:p>
          <a:pPr>
            <a:lnSpc>
              <a:spcPct val="100000"/>
            </a:lnSpc>
          </a:pPr>
          <a:endParaRPr lang="en-US"/>
        </a:p>
      </dgm:t>
    </dgm:pt>
    <dgm:pt modelId="{A0A22E60-E72E-4F8A-BCB7-0BB283E215A4}">
      <dgm:prSet/>
      <dgm:spPr/>
      <dgm:t>
        <a:bodyPr/>
        <a:lstStyle/>
        <a:p>
          <a:pPr>
            <a:lnSpc>
              <a:spcPct val="100000"/>
            </a:lnSpc>
          </a:pPr>
          <a:r>
            <a:rPr lang="en-US" b="1">
              <a:solidFill>
                <a:srgbClr val="7C624F"/>
              </a:solidFill>
            </a:rPr>
            <a:t>we plan to expand the scope of my project to include more languages and sign language variations to improve the usability of the system</a:t>
          </a:r>
          <a:endParaRPr lang="en-US">
            <a:solidFill>
              <a:srgbClr val="7C624F"/>
            </a:solidFill>
          </a:endParaRPr>
        </a:p>
      </dgm:t>
    </dgm:pt>
    <dgm:pt modelId="{6F2B84D1-F4AE-4CD3-80FB-E7C27181A697}" type="parTrans" cxnId="{BC963952-8B93-4EDB-9DE4-2EA78A8547DD}">
      <dgm:prSet/>
      <dgm:spPr/>
      <dgm:t>
        <a:bodyPr/>
        <a:lstStyle/>
        <a:p>
          <a:endParaRPr lang="en-US"/>
        </a:p>
      </dgm:t>
    </dgm:pt>
    <dgm:pt modelId="{22EA6B80-D52D-47ED-A3EA-F74F111F6295}" type="sibTrans" cxnId="{BC963952-8B93-4EDB-9DE4-2EA78A8547DD}">
      <dgm:prSet/>
      <dgm:spPr/>
      <dgm:t>
        <a:bodyPr/>
        <a:lstStyle/>
        <a:p>
          <a:endParaRPr lang="en-US"/>
        </a:p>
      </dgm:t>
    </dgm:pt>
    <dgm:pt modelId="{AA688D1B-1643-446B-BC1C-4EEFBEDCC4F4}" type="pres">
      <dgm:prSet presAssocID="{D7DAE30C-57CF-49C9-A51D-F2B2EA1DC64C}" presName="root" presStyleCnt="0">
        <dgm:presLayoutVars>
          <dgm:dir/>
          <dgm:resizeHandles val="exact"/>
        </dgm:presLayoutVars>
      </dgm:prSet>
      <dgm:spPr/>
    </dgm:pt>
    <dgm:pt modelId="{37E8D3CF-61F9-402E-A081-1804988AD6D9}" type="pres">
      <dgm:prSet presAssocID="{D7DAE30C-57CF-49C9-A51D-F2B2EA1DC64C}" presName="container" presStyleCnt="0">
        <dgm:presLayoutVars>
          <dgm:dir/>
          <dgm:resizeHandles val="exact"/>
        </dgm:presLayoutVars>
      </dgm:prSet>
      <dgm:spPr/>
    </dgm:pt>
    <dgm:pt modelId="{C81C6C09-4C94-4B23-B870-83A7483AF4B1}" type="pres">
      <dgm:prSet presAssocID="{41EDB31D-C2EF-4242-9F9C-3E909FF3846B}" presName="compNode" presStyleCnt="0"/>
      <dgm:spPr/>
    </dgm:pt>
    <dgm:pt modelId="{EAE8C85E-B4A0-4E74-BBD4-417C1D87CE38}" type="pres">
      <dgm:prSet presAssocID="{41EDB31D-C2EF-4242-9F9C-3E909FF3846B}" presName="iconBgRect" presStyleLbl="bgShp" presStyleIdx="0" presStyleCnt="2"/>
      <dgm:spPr>
        <a:solidFill>
          <a:srgbClr val="DF923C"/>
        </a:solidFill>
        <a:ln>
          <a:solidFill>
            <a:srgbClr val="D8C7B5"/>
          </a:solidFill>
        </a:ln>
      </dgm:spPr>
    </dgm:pt>
    <dgm:pt modelId="{E487B256-4F58-4F16-BD1F-323B8A7FC9B9}" type="pres">
      <dgm:prSet presAssocID="{41EDB31D-C2EF-4242-9F9C-3E909FF3846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peech"/>
        </a:ext>
      </dgm:extLst>
    </dgm:pt>
    <dgm:pt modelId="{8273A70F-00D0-4684-B59C-AA8941CA1581}" type="pres">
      <dgm:prSet presAssocID="{41EDB31D-C2EF-4242-9F9C-3E909FF3846B}" presName="spaceRect" presStyleCnt="0"/>
      <dgm:spPr/>
    </dgm:pt>
    <dgm:pt modelId="{5A47808A-16C8-4333-A800-7A82EC0A5608}" type="pres">
      <dgm:prSet presAssocID="{41EDB31D-C2EF-4242-9F9C-3E909FF3846B}" presName="textRect" presStyleLbl="revTx" presStyleIdx="0" presStyleCnt="2" custScaleY="135571">
        <dgm:presLayoutVars>
          <dgm:chMax val="1"/>
          <dgm:chPref val="1"/>
        </dgm:presLayoutVars>
      </dgm:prSet>
      <dgm:spPr/>
    </dgm:pt>
    <dgm:pt modelId="{5B3FA8CC-D3CF-41B0-A87A-3DCA7707E681}" type="pres">
      <dgm:prSet presAssocID="{F9ED4BD1-952F-485B-A608-C9E15E9A24A2}" presName="sibTrans" presStyleLbl="sibTrans2D1" presStyleIdx="0" presStyleCnt="0"/>
      <dgm:spPr/>
    </dgm:pt>
    <dgm:pt modelId="{0FEE0452-1F19-474E-B50A-76EB323F2723}" type="pres">
      <dgm:prSet presAssocID="{A0A22E60-E72E-4F8A-BCB7-0BB283E215A4}" presName="compNode" presStyleCnt="0"/>
      <dgm:spPr/>
    </dgm:pt>
    <dgm:pt modelId="{77AAE303-DA92-42A0-ACF6-63E0F5FE136D}" type="pres">
      <dgm:prSet presAssocID="{A0A22E60-E72E-4F8A-BCB7-0BB283E215A4}" presName="iconBgRect" presStyleLbl="bgShp" presStyleIdx="1" presStyleCnt="2"/>
      <dgm:spPr>
        <a:solidFill>
          <a:srgbClr val="DF923C"/>
        </a:solidFill>
      </dgm:spPr>
    </dgm:pt>
    <dgm:pt modelId="{911D9C05-3E96-4C0E-8032-F816F2AA60AB}" type="pres">
      <dgm:prSet presAssocID="{A0A22E60-E72E-4F8A-BCB7-0BB283E215A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CC9DC967-24DE-4CA5-82A8-F3E82FED76AC}" type="pres">
      <dgm:prSet presAssocID="{A0A22E60-E72E-4F8A-BCB7-0BB283E215A4}" presName="spaceRect" presStyleCnt="0"/>
      <dgm:spPr/>
    </dgm:pt>
    <dgm:pt modelId="{22CBC57B-9FBA-4166-941F-B38B6BA6365A}" type="pres">
      <dgm:prSet presAssocID="{A0A22E60-E72E-4F8A-BCB7-0BB283E215A4}" presName="textRect" presStyleLbl="revTx" presStyleIdx="1" presStyleCnt="2" custScaleY="135571">
        <dgm:presLayoutVars>
          <dgm:chMax val="1"/>
          <dgm:chPref val="1"/>
        </dgm:presLayoutVars>
      </dgm:prSet>
      <dgm:spPr/>
    </dgm:pt>
  </dgm:ptLst>
  <dgm:cxnLst>
    <dgm:cxn modelId="{77EF4505-B838-4DA0-B4A7-7666DB6A36CB}" srcId="{D7DAE30C-57CF-49C9-A51D-F2B2EA1DC64C}" destId="{41EDB31D-C2EF-4242-9F9C-3E909FF3846B}" srcOrd="0" destOrd="0" parTransId="{A623E563-9B95-4FCC-BFE7-844441D0E9A5}" sibTransId="{F9ED4BD1-952F-485B-A608-C9E15E9A24A2}"/>
    <dgm:cxn modelId="{3B181318-A635-406E-865C-A77ED4A19CE8}" type="presOf" srcId="{F9ED4BD1-952F-485B-A608-C9E15E9A24A2}" destId="{5B3FA8CC-D3CF-41B0-A87A-3DCA7707E681}" srcOrd="0" destOrd="0" presId="urn:microsoft.com/office/officeart/2018/2/layout/IconCircleList"/>
    <dgm:cxn modelId="{EBFD741A-0311-4E60-A5F0-CFA067F4EA75}" type="presOf" srcId="{41EDB31D-C2EF-4242-9F9C-3E909FF3846B}" destId="{5A47808A-16C8-4333-A800-7A82EC0A5608}" srcOrd="0" destOrd="0" presId="urn:microsoft.com/office/officeart/2018/2/layout/IconCircleList"/>
    <dgm:cxn modelId="{6F2A1836-6518-4810-9DD3-806350BCCDCA}" type="presOf" srcId="{A0A22E60-E72E-4F8A-BCB7-0BB283E215A4}" destId="{22CBC57B-9FBA-4166-941F-B38B6BA6365A}" srcOrd="0" destOrd="0" presId="urn:microsoft.com/office/officeart/2018/2/layout/IconCircleList"/>
    <dgm:cxn modelId="{BC963952-8B93-4EDB-9DE4-2EA78A8547DD}" srcId="{D7DAE30C-57CF-49C9-A51D-F2B2EA1DC64C}" destId="{A0A22E60-E72E-4F8A-BCB7-0BB283E215A4}" srcOrd="1" destOrd="0" parTransId="{6F2B84D1-F4AE-4CD3-80FB-E7C27181A697}" sibTransId="{22EA6B80-D52D-47ED-A3EA-F74F111F6295}"/>
    <dgm:cxn modelId="{DE846AAF-516C-48EF-A2D9-A541706D3AC9}" type="presOf" srcId="{D7DAE30C-57CF-49C9-A51D-F2B2EA1DC64C}" destId="{AA688D1B-1643-446B-BC1C-4EEFBEDCC4F4}" srcOrd="0" destOrd="0" presId="urn:microsoft.com/office/officeart/2018/2/layout/IconCircleList"/>
    <dgm:cxn modelId="{81839D86-9554-4ACB-A19B-DD5D3F4061A9}" type="presParOf" srcId="{AA688D1B-1643-446B-BC1C-4EEFBEDCC4F4}" destId="{37E8D3CF-61F9-402E-A081-1804988AD6D9}" srcOrd="0" destOrd="0" presId="urn:microsoft.com/office/officeart/2018/2/layout/IconCircleList"/>
    <dgm:cxn modelId="{71FFD24F-E605-46BA-8081-206FA5174F14}" type="presParOf" srcId="{37E8D3CF-61F9-402E-A081-1804988AD6D9}" destId="{C81C6C09-4C94-4B23-B870-83A7483AF4B1}" srcOrd="0" destOrd="0" presId="urn:microsoft.com/office/officeart/2018/2/layout/IconCircleList"/>
    <dgm:cxn modelId="{3B5AC612-93B8-4A08-891E-35BD5FDE403C}" type="presParOf" srcId="{C81C6C09-4C94-4B23-B870-83A7483AF4B1}" destId="{EAE8C85E-B4A0-4E74-BBD4-417C1D87CE38}" srcOrd="0" destOrd="0" presId="urn:microsoft.com/office/officeart/2018/2/layout/IconCircleList"/>
    <dgm:cxn modelId="{83B4A9BD-1D3F-40D3-ABFB-CA2D71B6D0A5}" type="presParOf" srcId="{C81C6C09-4C94-4B23-B870-83A7483AF4B1}" destId="{E487B256-4F58-4F16-BD1F-323B8A7FC9B9}" srcOrd="1" destOrd="0" presId="urn:microsoft.com/office/officeart/2018/2/layout/IconCircleList"/>
    <dgm:cxn modelId="{F7C426B1-1F74-42E3-AB3E-7E2E40D46BAD}" type="presParOf" srcId="{C81C6C09-4C94-4B23-B870-83A7483AF4B1}" destId="{8273A70F-00D0-4684-B59C-AA8941CA1581}" srcOrd="2" destOrd="0" presId="urn:microsoft.com/office/officeart/2018/2/layout/IconCircleList"/>
    <dgm:cxn modelId="{AE44FE2B-90F3-4B01-9A9F-216A8B25DB74}" type="presParOf" srcId="{C81C6C09-4C94-4B23-B870-83A7483AF4B1}" destId="{5A47808A-16C8-4333-A800-7A82EC0A5608}" srcOrd="3" destOrd="0" presId="urn:microsoft.com/office/officeart/2018/2/layout/IconCircleList"/>
    <dgm:cxn modelId="{B83ABBDB-71F3-454D-84FA-32B77F8BB614}" type="presParOf" srcId="{37E8D3CF-61F9-402E-A081-1804988AD6D9}" destId="{5B3FA8CC-D3CF-41B0-A87A-3DCA7707E681}" srcOrd="1" destOrd="0" presId="urn:microsoft.com/office/officeart/2018/2/layout/IconCircleList"/>
    <dgm:cxn modelId="{FD83A1CD-9319-4A2A-A785-C16224AFE30E}" type="presParOf" srcId="{37E8D3CF-61F9-402E-A081-1804988AD6D9}" destId="{0FEE0452-1F19-474E-B50A-76EB323F2723}" srcOrd="2" destOrd="0" presId="urn:microsoft.com/office/officeart/2018/2/layout/IconCircleList"/>
    <dgm:cxn modelId="{004BEA4D-9110-4090-ADEC-B577BC7CD5DC}" type="presParOf" srcId="{0FEE0452-1F19-474E-B50A-76EB323F2723}" destId="{77AAE303-DA92-42A0-ACF6-63E0F5FE136D}" srcOrd="0" destOrd="0" presId="urn:microsoft.com/office/officeart/2018/2/layout/IconCircleList"/>
    <dgm:cxn modelId="{598E9393-61FA-4778-8035-405E6D837FC4}" type="presParOf" srcId="{0FEE0452-1F19-474E-B50A-76EB323F2723}" destId="{911D9C05-3E96-4C0E-8032-F816F2AA60AB}" srcOrd="1" destOrd="0" presId="urn:microsoft.com/office/officeart/2018/2/layout/IconCircleList"/>
    <dgm:cxn modelId="{0669E9F4-043B-436D-A5B8-EAB23BBB4560}" type="presParOf" srcId="{0FEE0452-1F19-474E-B50A-76EB323F2723}" destId="{CC9DC967-24DE-4CA5-82A8-F3E82FED76AC}" srcOrd="2" destOrd="0" presId="urn:microsoft.com/office/officeart/2018/2/layout/IconCircleList"/>
    <dgm:cxn modelId="{AACF77DA-88B5-41A2-9D77-D2AAC3FBB1B3}" type="presParOf" srcId="{0FEE0452-1F19-474E-B50A-76EB323F2723}" destId="{22CBC57B-9FBA-4166-941F-B38B6BA6365A}"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E8C85E-B4A0-4E74-BBD4-417C1D87CE38}">
      <dsp:nvSpPr>
        <dsp:cNvPr id="0" name=""/>
        <dsp:cNvSpPr/>
      </dsp:nvSpPr>
      <dsp:spPr>
        <a:xfrm>
          <a:off x="171040" y="1747366"/>
          <a:ext cx="1139409" cy="1139409"/>
        </a:xfrm>
        <a:prstGeom prst="ellipse">
          <a:avLst/>
        </a:prstGeom>
        <a:solidFill>
          <a:srgbClr val="DF923C"/>
        </a:solidFill>
        <a:ln>
          <a:solidFill>
            <a:srgbClr val="D8C7B5"/>
          </a:solidFill>
        </a:ln>
        <a:effectLst/>
      </dsp:spPr>
      <dsp:style>
        <a:lnRef idx="0">
          <a:scrgbClr r="0" g="0" b="0"/>
        </a:lnRef>
        <a:fillRef idx="1">
          <a:scrgbClr r="0" g="0" b="0"/>
        </a:fillRef>
        <a:effectRef idx="0">
          <a:scrgbClr r="0" g="0" b="0"/>
        </a:effectRef>
        <a:fontRef idx="minor"/>
      </dsp:style>
    </dsp:sp>
    <dsp:sp modelId="{E487B256-4F58-4F16-BD1F-323B8A7FC9B9}">
      <dsp:nvSpPr>
        <dsp:cNvPr id="0" name=""/>
        <dsp:cNvSpPr/>
      </dsp:nvSpPr>
      <dsp:spPr>
        <a:xfrm>
          <a:off x="410316" y="1986642"/>
          <a:ext cx="660857" cy="6608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47808A-16C8-4333-A800-7A82EC0A5608}">
      <dsp:nvSpPr>
        <dsp:cNvPr id="0" name=""/>
        <dsp:cNvSpPr/>
      </dsp:nvSpPr>
      <dsp:spPr>
        <a:xfrm>
          <a:off x="1554608" y="1544717"/>
          <a:ext cx="2685750" cy="154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1" kern="1200" dirty="0">
              <a:solidFill>
                <a:srgbClr val="7C624F"/>
              </a:solidFill>
            </a:rPr>
            <a:t>In conclusion, our sign language detection and translation system has the potential to revolutionize the way people who use sign language communicate with those who don't. By breaking down language barriers, it can promote greater inclusivity and understanding.</a:t>
          </a:r>
          <a:endParaRPr lang="en-US" sz="1300" kern="1200" dirty="0">
            <a:solidFill>
              <a:srgbClr val="7C624F"/>
            </a:solidFill>
          </a:endParaRPr>
        </a:p>
      </dsp:txBody>
      <dsp:txXfrm>
        <a:off x="1554608" y="1544717"/>
        <a:ext cx="2685750" cy="1544708"/>
      </dsp:txXfrm>
    </dsp:sp>
    <dsp:sp modelId="{77AAE303-DA92-42A0-ACF6-63E0F5FE136D}">
      <dsp:nvSpPr>
        <dsp:cNvPr id="0" name=""/>
        <dsp:cNvSpPr/>
      </dsp:nvSpPr>
      <dsp:spPr>
        <a:xfrm>
          <a:off x="4708331" y="1747366"/>
          <a:ext cx="1139409" cy="1139409"/>
        </a:xfrm>
        <a:prstGeom prst="ellipse">
          <a:avLst/>
        </a:prstGeom>
        <a:solidFill>
          <a:srgbClr val="DF923C"/>
        </a:solidFill>
        <a:ln>
          <a:noFill/>
        </a:ln>
        <a:effectLst/>
      </dsp:spPr>
      <dsp:style>
        <a:lnRef idx="0">
          <a:scrgbClr r="0" g="0" b="0"/>
        </a:lnRef>
        <a:fillRef idx="1">
          <a:scrgbClr r="0" g="0" b="0"/>
        </a:fillRef>
        <a:effectRef idx="0">
          <a:scrgbClr r="0" g="0" b="0"/>
        </a:effectRef>
        <a:fontRef idx="minor"/>
      </dsp:style>
    </dsp:sp>
    <dsp:sp modelId="{911D9C05-3E96-4C0E-8032-F816F2AA60AB}">
      <dsp:nvSpPr>
        <dsp:cNvPr id="0" name=""/>
        <dsp:cNvSpPr/>
      </dsp:nvSpPr>
      <dsp:spPr>
        <a:xfrm>
          <a:off x="4947607" y="1986642"/>
          <a:ext cx="660857" cy="6608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CBC57B-9FBA-4166-941F-B38B6BA6365A}">
      <dsp:nvSpPr>
        <dsp:cNvPr id="0" name=""/>
        <dsp:cNvSpPr/>
      </dsp:nvSpPr>
      <dsp:spPr>
        <a:xfrm>
          <a:off x="6091899" y="1544717"/>
          <a:ext cx="2685750" cy="1544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1" kern="1200">
              <a:solidFill>
                <a:srgbClr val="7C624F"/>
              </a:solidFill>
            </a:rPr>
            <a:t>we plan to expand the scope of my project to include more languages and sign language variations to improve the usability of the system</a:t>
          </a:r>
          <a:endParaRPr lang="en-US" sz="1300" kern="1200">
            <a:solidFill>
              <a:srgbClr val="7C624F"/>
            </a:solidFill>
          </a:endParaRPr>
        </a:p>
      </dsp:txBody>
      <dsp:txXfrm>
        <a:off x="6091899" y="1544717"/>
        <a:ext cx="2685750" cy="154470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213735-BB89-4795-8055-6507CE4B656A}" type="datetimeFigureOut">
              <a:rPr lang="en-US" smtClean="0"/>
              <a:t>2/23/2023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DAC871-5B2F-4F10-87E7-8F43D70F0F7E}" type="slidenum">
              <a:rPr lang="en-US" smtClean="0"/>
              <a:t>‹#›</a:t>
            </a:fld>
            <a:endParaRPr lang="en-US"/>
          </a:p>
        </p:txBody>
      </p:sp>
    </p:spTree>
    <p:extLst>
      <p:ext uri="{BB962C8B-B14F-4D97-AF65-F5344CB8AC3E}">
        <p14:creationId xmlns:p14="http://schemas.microsoft.com/office/powerpoint/2010/main" val="27641443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2/23/2023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821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Tm="2000">
        <p159:morph option="byObject"/>
      </p:transition>
    </mc:Choice>
    <mc:Fallback xmlns="">
      <p:transition spd="slow" advTm="2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2/23/2023</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74112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Tm="2000">
        <p159:morph option="byObject"/>
      </p:transition>
    </mc:Choice>
    <mc:Fallback xmlns="">
      <p:transition spd="slow" advTm="2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2/23/2023</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73176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Tm="2000">
        <p159:morph option="byObject"/>
      </p:transition>
    </mc:Choice>
    <mc:Fallback xmlns="">
      <p:transition spd="slow" advTm="2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Century Gothic" panose="020B0502020202020204" pitchFamily="34" charset="0"/>
                <a:ea typeface="+mj-ea"/>
                <a:cs typeface="+mj-cs"/>
              </a:defRPr>
            </a:lvl1pPr>
          </a:lstStyle>
          <a:p>
            <a:r>
              <a:rPr lang="en-US" dirty="0"/>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Century Gothic" panose="020B0502020202020204" pitchFamily="34"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Century Gothic" panose="020B0502020202020204" pitchFamily="34"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Century Gothic" panose="020B0502020202020204" pitchFamily="34"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0040811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9E4F8-D236-4B9C-A662-1C754BCF1C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820EB3C1-990C-448C-86C2-2CDCEE6D1E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95985EE6-5165-4D95-819D-DB73E5A1841D}"/>
              </a:ext>
            </a:extLst>
          </p:cNvPr>
          <p:cNvSpPr>
            <a:spLocks noGrp="1"/>
          </p:cNvSpPr>
          <p:nvPr>
            <p:ph type="dt" sz="half" idx="10"/>
          </p:nvPr>
        </p:nvSpPr>
        <p:spPr/>
        <p:txBody>
          <a:bodyPr/>
          <a:lstStyle/>
          <a:p>
            <a:fld id="{4A5F6F19-457B-4305-A458-5C0828FFA55F}" type="datetimeFigureOut">
              <a:rPr lang="en-MY" smtClean="0"/>
              <a:t>23/2/2023</a:t>
            </a:fld>
            <a:endParaRPr lang="en-MY"/>
          </a:p>
        </p:txBody>
      </p:sp>
      <p:sp>
        <p:nvSpPr>
          <p:cNvPr id="5" name="Footer Placeholder 4">
            <a:extLst>
              <a:ext uri="{FF2B5EF4-FFF2-40B4-BE49-F238E27FC236}">
                <a16:creationId xmlns:a16="http://schemas.microsoft.com/office/drawing/2014/main" id="{EFDC1688-D7B3-48B2-95B0-9DB65FC2BACA}"/>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CA93BE31-4E54-45FA-9754-DBBDBCB9E3A2}"/>
              </a:ext>
            </a:extLst>
          </p:cNvPr>
          <p:cNvSpPr>
            <a:spLocks noGrp="1"/>
          </p:cNvSpPr>
          <p:nvPr>
            <p:ph type="sldNum" sz="quarter" idx="12"/>
          </p:nvPr>
        </p:nvSpPr>
        <p:spPr/>
        <p:txBody>
          <a:bodyPr/>
          <a:lstStyle/>
          <a:p>
            <a:fld id="{A92359B6-DD38-4238-ACC3-2C9638A575C2}" type="slidenum">
              <a:rPr lang="en-MY" smtClean="0"/>
              <a:t>‹#›</a:t>
            </a:fld>
            <a:endParaRPr lang="en-MY"/>
          </a:p>
        </p:txBody>
      </p:sp>
    </p:spTree>
    <p:extLst>
      <p:ext uri="{BB962C8B-B14F-4D97-AF65-F5344CB8AC3E}">
        <p14:creationId xmlns:p14="http://schemas.microsoft.com/office/powerpoint/2010/main" val="2482559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Tm="2000">
        <p159:morph option="byObject"/>
      </p:transition>
    </mc:Choice>
    <mc:Fallback xmlns="">
      <p:transition spd="slow" advTm="2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9E4F8-D236-4B9C-A662-1C754BCF1C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820EB3C1-990C-448C-86C2-2CDCEE6D1E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95985EE6-5165-4D95-819D-DB73E5A1841D}"/>
              </a:ext>
            </a:extLst>
          </p:cNvPr>
          <p:cNvSpPr>
            <a:spLocks noGrp="1"/>
          </p:cNvSpPr>
          <p:nvPr>
            <p:ph type="dt" sz="half" idx="10"/>
          </p:nvPr>
        </p:nvSpPr>
        <p:spPr/>
        <p:txBody>
          <a:bodyPr/>
          <a:lstStyle/>
          <a:p>
            <a:fld id="{4A5F6F19-457B-4305-A458-5C0828FFA55F}" type="datetimeFigureOut">
              <a:rPr lang="en-MY" smtClean="0"/>
              <a:t>23/2/2023</a:t>
            </a:fld>
            <a:endParaRPr lang="en-MY"/>
          </a:p>
        </p:txBody>
      </p:sp>
      <p:sp>
        <p:nvSpPr>
          <p:cNvPr id="5" name="Footer Placeholder 4">
            <a:extLst>
              <a:ext uri="{FF2B5EF4-FFF2-40B4-BE49-F238E27FC236}">
                <a16:creationId xmlns:a16="http://schemas.microsoft.com/office/drawing/2014/main" id="{EFDC1688-D7B3-48B2-95B0-9DB65FC2BACA}"/>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CA93BE31-4E54-45FA-9754-DBBDBCB9E3A2}"/>
              </a:ext>
            </a:extLst>
          </p:cNvPr>
          <p:cNvSpPr>
            <a:spLocks noGrp="1"/>
          </p:cNvSpPr>
          <p:nvPr>
            <p:ph type="sldNum" sz="quarter" idx="12"/>
          </p:nvPr>
        </p:nvSpPr>
        <p:spPr/>
        <p:txBody>
          <a:bodyPr/>
          <a:lstStyle/>
          <a:p>
            <a:fld id="{A92359B6-DD38-4238-ACC3-2C9638A575C2}" type="slidenum">
              <a:rPr lang="en-MY" smtClean="0"/>
              <a:t>‹#›</a:t>
            </a:fld>
            <a:endParaRPr lang="en-MY"/>
          </a:p>
        </p:txBody>
      </p:sp>
    </p:spTree>
    <p:extLst>
      <p:ext uri="{BB962C8B-B14F-4D97-AF65-F5344CB8AC3E}">
        <p14:creationId xmlns:p14="http://schemas.microsoft.com/office/powerpoint/2010/main" val="2482559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Tm="2000">
        <p159:morph option="byObject"/>
      </p:transition>
    </mc:Choice>
    <mc:Fallback xmlns="">
      <p:transition spd="slow" advTm="2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C2BE83-86BE-4041-850C-D674172D4711}"/>
              </a:ext>
            </a:extLst>
          </p:cNvPr>
          <p:cNvSpPr>
            <a:spLocks noGrp="1"/>
          </p:cNvSpPr>
          <p:nvPr>
            <p:ph type="dt" sz="half" idx="10"/>
          </p:nvPr>
        </p:nvSpPr>
        <p:spPr/>
        <p:txBody>
          <a:bodyPr/>
          <a:lstStyle/>
          <a:p>
            <a:fld id="{E152F814-A5A9-4915-BA2C-D498CBB3B7CE}" type="datetimeFigureOut">
              <a:rPr lang="en-MY" smtClean="0"/>
              <a:t>23/2/2023</a:t>
            </a:fld>
            <a:endParaRPr lang="en-MY"/>
          </a:p>
        </p:txBody>
      </p:sp>
      <p:sp>
        <p:nvSpPr>
          <p:cNvPr id="3" name="Footer Placeholder 2">
            <a:extLst>
              <a:ext uri="{FF2B5EF4-FFF2-40B4-BE49-F238E27FC236}">
                <a16:creationId xmlns:a16="http://schemas.microsoft.com/office/drawing/2014/main" id="{3862D319-8AD0-40D0-804C-A36BD6C443F9}"/>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18C3EA55-5DDC-449A-8EC9-092B3E5984BC}"/>
              </a:ext>
            </a:extLst>
          </p:cNvPr>
          <p:cNvSpPr>
            <a:spLocks noGrp="1"/>
          </p:cNvSpPr>
          <p:nvPr>
            <p:ph type="sldNum" sz="quarter" idx="12"/>
          </p:nvPr>
        </p:nvSpPr>
        <p:spPr/>
        <p:txBody>
          <a:bodyPr/>
          <a:lstStyle/>
          <a:p>
            <a:fld id="{3854563D-E486-48D4-A129-56097E180FBF}" type="slidenum">
              <a:rPr lang="en-MY" smtClean="0"/>
              <a:t>‹#›</a:t>
            </a:fld>
            <a:endParaRPr lang="en-MY"/>
          </a:p>
        </p:txBody>
      </p:sp>
    </p:spTree>
    <p:extLst>
      <p:ext uri="{BB962C8B-B14F-4D97-AF65-F5344CB8AC3E}">
        <p14:creationId xmlns:p14="http://schemas.microsoft.com/office/powerpoint/2010/main" val="35648982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6211221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9E4F8-D236-4B9C-A662-1C754BCF1C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820EB3C1-990C-448C-86C2-2CDCEE6D1E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95985EE6-5165-4D95-819D-DB73E5A1841D}"/>
              </a:ext>
            </a:extLst>
          </p:cNvPr>
          <p:cNvSpPr>
            <a:spLocks noGrp="1"/>
          </p:cNvSpPr>
          <p:nvPr>
            <p:ph type="dt" sz="half" idx="10"/>
          </p:nvPr>
        </p:nvSpPr>
        <p:spPr/>
        <p:txBody>
          <a:bodyPr/>
          <a:lstStyle/>
          <a:p>
            <a:fld id="{4A5F6F19-457B-4305-A458-5C0828FFA55F}" type="datetimeFigureOut">
              <a:rPr lang="en-MY" smtClean="0"/>
              <a:t>23/2/2023</a:t>
            </a:fld>
            <a:endParaRPr lang="en-MY"/>
          </a:p>
        </p:txBody>
      </p:sp>
      <p:sp>
        <p:nvSpPr>
          <p:cNvPr id="5" name="Footer Placeholder 4">
            <a:extLst>
              <a:ext uri="{FF2B5EF4-FFF2-40B4-BE49-F238E27FC236}">
                <a16:creationId xmlns:a16="http://schemas.microsoft.com/office/drawing/2014/main" id="{EFDC1688-D7B3-48B2-95B0-9DB65FC2BACA}"/>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CA93BE31-4E54-45FA-9754-DBBDBCB9E3A2}"/>
              </a:ext>
            </a:extLst>
          </p:cNvPr>
          <p:cNvSpPr>
            <a:spLocks noGrp="1"/>
          </p:cNvSpPr>
          <p:nvPr>
            <p:ph type="sldNum" sz="quarter" idx="12"/>
          </p:nvPr>
        </p:nvSpPr>
        <p:spPr/>
        <p:txBody>
          <a:bodyPr/>
          <a:lstStyle/>
          <a:p>
            <a:fld id="{A92359B6-DD38-4238-ACC3-2C9638A575C2}" type="slidenum">
              <a:rPr lang="en-MY" smtClean="0"/>
              <a:t>‹#›</a:t>
            </a:fld>
            <a:endParaRPr lang="en-MY"/>
          </a:p>
        </p:txBody>
      </p:sp>
    </p:spTree>
    <p:extLst>
      <p:ext uri="{BB962C8B-B14F-4D97-AF65-F5344CB8AC3E}">
        <p14:creationId xmlns:p14="http://schemas.microsoft.com/office/powerpoint/2010/main" val="2482559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C2BE83-86BE-4041-850C-D674172D4711}"/>
              </a:ext>
            </a:extLst>
          </p:cNvPr>
          <p:cNvSpPr>
            <a:spLocks noGrp="1"/>
          </p:cNvSpPr>
          <p:nvPr>
            <p:ph type="dt" sz="half" idx="10"/>
          </p:nvPr>
        </p:nvSpPr>
        <p:spPr/>
        <p:txBody>
          <a:bodyPr/>
          <a:lstStyle/>
          <a:p>
            <a:fld id="{E152F814-A5A9-4915-BA2C-D498CBB3B7CE}" type="datetimeFigureOut">
              <a:rPr lang="en-MY" smtClean="0"/>
              <a:t>23/2/2023</a:t>
            </a:fld>
            <a:endParaRPr lang="en-MY"/>
          </a:p>
        </p:txBody>
      </p:sp>
      <p:sp>
        <p:nvSpPr>
          <p:cNvPr id="3" name="Footer Placeholder 2">
            <a:extLst>
              <a:ext uri="{FF2B5EF4-FFF2-40B4-BE49-F238E27FC236}">
                <a16:creationId xmlns:a16="http://schemas.microsoft.com/office/drawing/2014/main" id="{3862D319-8AD0-40D0-804C-A36BD6C443F9}"/>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18C3EA55-5DDC-449A-8EC9-092B3E5984BC}"/>
              </a:ext>
            </a:extLst>
          </p:cNvPr>
          <p:cNvSpPr>
            <a:spLocks noGrp="1"/>
          </p:cNvSpPr>
          <p:nvPr>
            <p:ph type="sldNum" sz="quarter" idx="12"/>
          </p:nvPr>
        </p:nvSpPr>
        <p:spPr/>
        <p:txBody>
          <a:bodyPr/>
          <a:lstStyle/>
          <a:p>
            <a:fld id="{3854563D-E486-48D4-A129-56097E180FBF}" type="slidenum">
              <a:rPr lang="en-MY" smtClean="0"/>
              <a:t>‹#›</a:t>
            </a:fld>
            <a:endParaRPr lang="en-MY"/>
          </a:p>
        </p:txBody>
      </p:sp>
    </p:spTree>
    <p:extLst>
      <p:ext uri="{BB962C8B-B14F-4D97-AF65-F5344CB8AC3E}">
        <p14:creationId xmlns:p14="http://schemas.microsoft.com/office/powerpoint/2010/main" val="646126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2/23/2023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0468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Tm="2000">
        <p159:morph option="byObject"/>
      </p:transition>
    </mc:Choice>
    <mc:Fallback xmlns="">
      <p:transition spd="slow" advTm="2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2/23/2023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65058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Tm="2000">
        <p159:morph option="byObject"/>
      </p:transition>
    </mc:Choice>
    <mc:Fallback xmlns="">
      <p:transition spd="slow" advTm="2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2/23/2023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71645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Tm="2000">
        <p159:morph option="byObject"/>
      </p:transition>
    </mc:Choice>
    <mc:Fallback xmlns="">
      <p:transition spd="slow" advTm="2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2/23/2023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95391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Tm="2000">
        <p159:morph option="byObject"/>
      </p:transition>
    </mc:Choice>
    <mc:Fallback xmlns="">
      <p:transition spd="slow" advTm="2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2/23/2023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2218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Tm="2000">
        <p159:morph option="byObject"/>
      </p:transition>
    </mc:Choice>
    <mc:Fallback xmlns="">
      <p:transition spd="slow" advTm="2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2/23/2023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08189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Tm="2000">
        <p159:morph option="byObject"/>
      </p:transition>
    </mc:Choice>
    <mc:Fallback xmlns="">
      <p:transition spd="slow" advTm="2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2/23/2023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6096111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Tm="2000">
        <p159:morph option="byObject"/>
      </p:transition>
    </mc:Choice>
    <mc:Fallback xmlns="">
      <p:transition spd="slow" advTm="2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2/23/2023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06570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Tm="2000">
        <p159:morph option="byObject"/>
      </p:transition>
    </mc:Choice>
    <mc:Fallback xmlns="">
      <p:transition spd="slow" advTm="2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theme" Target="../theme/theme2.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2/23/2023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3302624"/>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0" r:id="rId6"/>
    <p:sldLayoutId id="2147483866" r:id="rId7"/>
    <p:sldLayoutId id="2147483867" r:id="rId8"/>
    <p:sldLayoutId id="2147483868" r:id="rId9"/>
    <p:sldLayoutId id="2147483869" r:id="rId10"/>
    <p:sldLayoutId id="2147483871" r:id="rId11"/>
    <p:sldLayoutId id="2147483883" r:id="rId12"/>
  </p:sldLayoutIdLst>
  <mc:AlternateContent xmlns:mc="http://schemas.openxmlformats.org/markup-compatibility/2006" xmlns:p159="http://schemas.microsoft.com/office/powerpoint/2015/09/main">
    <mc:Choice Requires="p159">
      <p:transition xmlns:p14="http://schemas.microsoft.com/office/powerpoint/2010/main" spd="slow" p14:dur="1250" advTm="2000">
        <p159:morph option="byObject"/>
      </p:transition>
    </mc:Choice>
    <mc:Fallback xmlns="">
      <p:transition spd="slow" advTm="2000">
        <p:fade/>
      </p:transition>
    </mc:Fallback>
  </mc:AlternateConten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234A92-AA3A-4C9A-8C76-1DB5740EF0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C7C6211B-0A5C-41D1-8062-8184D9AFB4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D6E7BA48-F1C1-47AD-878C-F8D9A85318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5F6F19-457B-4305-A458-5C0828FFA55F}" type="datetimeFigureOut">
              <a:rPr lang="en-MY" smtClean="0"/>
              <a:t>23/2/2023</a:t>
            </a:fld>
            <a:endParaRPr lang="en-MY"/>
          </a:p>
        </p:txBody>
      </p:sp>
      <p:sp>
        <p:nvSpPr>
          <p:cNvPr id="5" name="Footer Placeholder 4">
            <a:extLst>
              <a:ext uri="{FF2B5EF4-FFF2-40B4-BE49-F238E27FC236}">
                <a16:creationId xmlns:a16="http://schemas.microsoft.com/office/drawing/2014/main" id="{CB600137-D4C0-4154-99F8-487F89733F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id="{A20312BB-7F63-4BFD-AF3F-EA8010B0A7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2359B6-DD38-4238-ACC3-2C9638A575C2}" type="slidenum">
              <a:rPr lang="en-MY" smtClean="0"/>
              <a:t>‹#›</a:t>
            </a:fld>
            <a:endParaRPr lang="en-MY"/>
          </a:p>
        </p:txBody>
      </p:sp>
    </p:spTree>
    <p:extLst>
      <p:ext uri="{BB962C8B-B14F-4D97-AF65-F5344CB8AC3E}">
        <p14:creationId xmlns:p14="http://schemas.microsoft.com/office/powerpoint/2010/main" val="1381462602"/>
      </p:ext>
    </p:extLst>
  </p:cSld>
  <p:clrMap bg1="lt1" tx1="dk1" bg2="lt2" tx2="dk2" accent1="accent1" accent2="accent2" accent3="accent3" accent4="accent4" accent5="accent5" accent6="accent6" hlink="hlink" folHlink="folHlink"/>
  <p:sldLayoutIdLst>
    <p:sldLayoutId id="2147483879" r:id="rId1"/>
    <p:sldLayoutId id="2147483649" r:id="rId2"/>
    <p:sldLayoutId id="2147483882" r:id="rId3"/>
    <p:sldLayoutId id="2147483887" r:id="rId4"/>
  </p:sldLayoutIdLst>
  <mc:AlternateContent xmlns:mc="http://schemas.openxmlformats.org/markup-compatibility/2006" xmlns:p159="http://schemas.microsoft.com/office/powerpoint/2015/09/main">
    <mc:Choice Requires="p159">
      <p:transition xmlns:p14="http://schemas.microsoft.com/office/powerpoint/2010/main" spd="slow" p14:dur="1250" advTm="2000">
        <p159:morph option="byObject"/>
      </p:transition>
    </mc:Choice>
    <mc:Fallback xmlns="">
      <p:transition spd="slow" advTm="2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234A92-AA3A-4C9A-8C76-1DB5740EF0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C7C6211B-0A5C-41D1-8062-8184D9AFB4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D6E7BA48-F1C1-47AD-878C-F8D9A85318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5F6F19-457B-4305-A458-5C0828FFA55F}" type="datetimeFigureOut">
              <a:rPr lang="en-MY" smtClean="0"/>
              <a:t>23/2/2023</a:t>
            </a:fld>
            <a:endParaRPr lang="en-MY"/>
          </a:p>
        </p:txBody>
      </p:sp>
      <p:sp>
        <p:nvSpPr>
          <p:cNvPr id="5" name="Footer Placeholder 4">
            <a:extLst>
              <a:ext uri="{FF2B5EF4-FFF2-40B4-BE49-F238E27FC236}">
                <a16:creationId xmlns:a16="http://schemas.microsoft.com/office/drawing/2014/main" id="{CB600137-D4C0-4154-99F8-487F89733F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id="{A20312BB-7F63-4BFD-AF3F-EA8010B0A7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2359B6-DD38-4238-ACC3-2C9638A575C2}" type="slidenum">
              <a:rPr lang="en-MY" smtClean="0"/>
              <a:t>‹#›</a:t>
            </a:fld>
            <a:endParaRPr lang="en-MY"/>
          </a:p>
        </p:txBody>
      </p:sp>
    </p:spTree>
    <p:extLst>
      <p:ext uri="{BB962C8B-B14F-4D97-AF65-F5344CB8AC3E}">
        <p14:creationId xmlns:p14="http://schemas.microsoft.com/office/powerpoint/2010/main" val="1381462602"/>
      </p:ext>
    </p:extLst>
  </p:cSld>
  <p:clrMap bg1="lt1" tx1="dk1" bg2="lt2" tx2="dk2" accent1="accent1" accent2="accent2" accent3="accent3" accent4="accent4" accent5="accent5" accent6="accent6" hlink="hlink" folHlink="folHlink"/>
  <p:sldLayoutIdLst>
    <p:sldLayoutId id="2147483881" r:id="rId1"/>
    <p:sldLayoutId id="2147483886" r:id="rId2"/>
  </p:sldLayoutIdLst>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5.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7.jpg"/><Relationship Id="rId1" Type="http://schemas.openxmlformats.org/officeDocument/2006/relationships/slideLayout" Target="../slideLayouts/slideLayout12.xml"/><Relationship Id="rId5" Type="http://schemas.openxmlformats.org/officeDocument/2006/relationships/image" Target="../media/image15.jpg"/><Relationship Id="rId4" Type="http://schemas.openxmlformats.org/officeDocument/2006/relationships/image" Target="../media/image14.jp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jpg"/><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ign Language I Love You Images – Browse 43,635 Stock Photos, Vectors, and  Video | Adobe Stock">
            <a:extLst>
              <a:ext uri="{FF2B5EF4-FFF2-40B4-BE49-F238E27FC236}">
                <a16:creationId xmlns:a16="http://schemas.microsoft.com/office/drawing/2014/main" id="{F64B6D9A-529D-97F5-9261-8F01273CB6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5748" y="2535594"/>
            <a:ext cx="7334250" cy="342900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756EED3E-76D4-4A7B-B149-61AD37E18E74}"/>
              </a:ext>
            </a:extLst>
          </p:cNvPr>
          <p:cNvSpPr/>
          <p:nvPr/>
        </p:nvSpPr>
        <p:spPr>
          <a:xfrm>
            <a:off x="115331" y="125016"/>
            <a:ext cx="11931526" cy="6662681"/>
          </a:xfrm>
          <a:custGeom>
            <a:avLst/>
            <a:gdLst>
              <a:gd name="connsiteX0" fmla="*/ 0 w 11931526"/>
              <a:gd name="connsiteY0" fmla="*/ 0 h 6662681"/>
              <a:gd name="connsiteX1" fmla="*/ 543547 w 11931526"/>
              <a:gd name="connsiteY1" fmla="*/ 0 h 6662681"/>
              <a:gd name="connsiteX2" fmla="*/ 1087095 w 11931526"/>
              <a:gd name="connsiteY2" fmla="*/ 0 h 6662681"/>
              <a:gd name="connsiteX3" fmla="*/ 1392011 w 11931526"/>
              <a:gd name="connsiteY3" fmla="*/ 0 h 6662681"/>
              <a:gd name="connsiteX4" fmla="*/ 1696928 w 11931526"/>
              <a:gd name="connsiteY4" fmla="*/ 0 h 6662681"/>
              <a:gd name="connsiteX5" fmla="*/ 2598421 w 11931526"/>
              <a:gd name="connsiteY5" fmla="*/ 0 h 6662681"/>
              <a:gd name="connsiteX6" fmla="*/ 3022653 w 11931526"/>
              <a:gd name="connsiteY6" fmla="*/ 0 h 6662681"/>
              <a:gd name="connsiteX7" fmla="*/ 3804831 w 11931526"/>
              <a:gd name="connsiteY7" fmla="*/ 0 h 6662681"/>
              <a:gd name="connsiteX8" fmla="*/ 4348378 w 11931526"/>
              <a:gd name="connsiteY8" fmla="*/ 0 h 6662681"/>
              <a:gd name="connsiteX9" fmla="*/ 5249871 w 11931526"/>
              <a:gd name="connsiteY9" fmla="*/ 0 h 6662681"/>
              <a:gd name="connsiteX10" fmla="*/ 5793419 w 11931526"/>
              <a:gd name="connsiteY10" fmla="*/ 0 h 6662681"/>
              <a:gd name="connsiteX11" fmla="*/ 6217651 w 11931526"/>
              <a:gd name="connsiteY11" fmla="*/ 0 h 6662681"/>
              <a:gd name="connsiteX12" fmla="*/ 6880513 w 11931526"/>
              <a:gd name="connsiteY12" fmla="*/ 0 h 6662681"/>
              <a:gd name="connsiteX13" fmla="*/ 7185430 w 11931526"/>
              <a:gd name="connsiteY13" fmla="*/ 0 h 6662681"/>
              <a:gd name="connsiteX14" fmla="*/ 7967608 w 11931526"/>
              <a:gd name="connsiteY14" fmla="*/ 0 h 6662681"/>
              <a:gd name="connsiteX15" fmla="*/ 8869101 w 11931526"/>
              <a:gd name="connsiteY15" fmla="*/ 0 h 6662681"/>
              <a:gd name="connsiteX16" fmla="*/ 9531964 w 11931526"/>
              <a:gd name="connsiteY16" fmla="*/ 0 h 6662681"/>
              <a:gd name="connsiteX17" fmla="*/ 10314141 w 11931526"/>
              <a:gd name="connsiteY17" fmla="*/ 0 h 6662681"/>
              <a:gd name="connsiteX18" fmla="*/ 10738373 w 11931526"/>
              <a:gd name="connsiteY18" fmla="*/ 0 h 6662681"/>
              <a:gd name="connsiteX19" fmla="*/ 11281921 w 11931526"/>
              <a:gd name="connsiteY19" fmla="*/ 0 h 6662681"/>
              <a:gd name="connsiteX20" fmla="*/ 11931526 w 11931526"/>
              <a:gd name="connsiteY20" fmla="*/ 0 h 6662681"/>
              <a:gd name="connsiteX21" fmla="*/ 11931526 w 11931526"/>
              <a:gd name="connsiteY21" fmla="*/ 466388 h 6662681"/>
              <a:gd name="connsiteX22" fmla="*/ 11931526 w 11931526"/>
              <a:gd name="connsiteY22" fmla="*/ 932775 h 6662681"/>
              <a:gd name="connsiteX23" fmla="*/ 11931526 w 11931526"/>
              <a:gd name="connsiteY23" fmla="*/ 1665670 h 6662681"/>
              <a:gd name="connsiteX24" fmla="*/ 11931526 w 11931526"/>
              <a:gd name="connsiteY24" fmla="*/ 2265312 h 6662681"/>
              <a:gd name="connsiteX25" fmla="*/ 11931526 w 11931526"/>
              <a:gd name="connsiteY25" fmla="*/ 3064833 h 6662681"/>
              <a:gd name="connsiteX26" fmla="*/ 11931526 w 11931526"/>
              <a:gd name="connsiteY26" fmla="*/ 3531221 h 6662681"/>
              <a:gd name="connsiteX27" fmla="*/ 11931526 w 11931526"/>
              <a:gd name="connsiteY27" fmla="*/ 4330743 h 6662681"/>
              <a:gd name="connsiteX28" fmla="*/ 11931526 w 11931526"/>
              <a:gd name="connsiteY28" fmla="*/ 5063638 h 6662681"/>
              <a:gd name="connsiteX29" fmla="*/ 11931526 w 11931526"/>
              <a:gd name="connsiteY29" fmla="*/ 5663279 h 6662681"/>
              <a:gd name="connsiteX30" fmla="*/ 11931526 w 11931526"/>
              <a:gd name="connsiteY30" fmla="*/ 6662681 h 6662681"/>
              <a:gd name="connsiteX31" fmla="*/ 11268663 w 11931526"/>
              <a:gd name="connsiteY31" fmla="*/ 6662681 h 6662681"/>
              <a:gd name="connsiteX32" fmla="*/ 10367170 w 11931526"/>
              <a:gd name="connsiteY32" fmla="*/ 6662681 h 6662681"/>
              <a:gd name="connsiteX33" fmla="*/ 9823623 w 11931526"/>
              <a:gd name="connsiteY33" fmla="*/ 6662681 h 6662681"/>
              <a:gd name="connsiteX34" fmla="*/ 9160761 w 11931526"/>
              <a:gd name="connsiteY34" fmla="*/ 6662681 h 6662681"/>
              <a:gd name="connsiteX35" fmla="*/ 8259267 w 11931526"/>
              <a:gd name="connsiteY35" fmla="*/ 6662681 h 6662681"/>
              <a:gd name="connsiteX36" fmla="*/ 7954351 w 11931526"/>
              <a:gd name="connsiteY36" fmla="*/ 6662681 h 6662681"/>
              <a:gd name="connsiteX37" fmla="*/ 7530119 w 11931526"/>
              <a:gd name="connsiteY37" fmla="*/ 6662681 h 6662681"/>
              <a:gd name="connsiteX38" fmla="*/ 6628626 w 11931526"/>
              <a:gd name="connsiteY38" fmla="*/ 6662681 h 6662681"/>
              <a:gd name="connsiteX39" fmla="*/ 6085078 w 11931526"/>
              <a:gd name="connsiteY39" fmla="*/ 6662681 h 6662681"/>
              <a:gd name="connsiteX40" fmla="*/ 5541531 w 11931526"/>
              <a:gd name="connsiteY40" fmla="*/ 6662681 h 6662681"/>
              <a:gd name="connsiteX41" fmla="*/ 4997984 w 11931526"/>
              <a:gd name="connsiteY41" fmla="*/ 6662681 h 6662681"/>
              <a:gd name="connsiteX42" fmla="*/ 4335121 w 11931526"/>
              <a:gd name="connsiteY42" fmla="*/ 6662681 h 6662681"/>
              <a:gd name="connsiteX43" fmla="*/ 3791574 w 11931526"/>
              <a:gd name="connsiteY43" fmla="*/ 6662681 h 6662681"/>
              <a:gd name="connsiteX44" fmla="*/ 3009396 w 11931526"/>
              <a:gd name="connsiteY44" fmla="*/ 6662681 h 6662681"/>
              <a:gd name="connsiteX45" fmla="*/ 2346533 w 11931526"/>
              <a:gd name="connsiteY45" fmla="*/ 6662681 h 6662681"/>
              <a:gd name="connsiteX46" fmla="*/ 2041617 w 11931526"/>
              <a:gd name="connsiteY46" fmla="*/ 6662681 h 6662681"/>
              <a:gd name="connsiteX47" fmla="*/ 1498069 w 11931526"/>
              <a:gd name="connsiteY47" fmla="*/ 6662681 h 6662681"/>
              <a:gd name="connsiteX48" fmla="*/ 596576 w 11931526"/>
              <a:gd name="connsiteY48" fmla="*/ 6662681 h 6662681"/>
              <a:gd name="connsiteX49" fmla="*/ 0 w 11931526"/>
              <a:gd name="connsiteY49" fmla="*/ 6662681 h 6662681"/>
              <a:gd name="connsiteX50" fmla="*/ 0 w 11931526"/>
              <a:gd name="connsiteY50" fmla="*/ 6129667 h 6662681"/>
              <a:gd name="connsiteX51" fmla="*/ 0 w 11931526"/>
              <a:gd name="connsiteY51" fmla="*/ 5596652 h 6662681"/>
              <a:gd name="connsiteX52" fmla="*/ 0 w 11931526"/>
              <a:gd name="connsiteY52" fmla="*/ 4930384 h 6662681"/>
              <a:gd name="connsiteX53" fmla="*/ 0 w 11931526"/>
              <a:gd name="connsiteY53" fmla="*/ 4130862 h 6662681"/>
              <a:gd name="connsiteX54" fmla="*/ 0 w 11931526"/>
              <a:gd name="connsiteY54" fmla="*/ 3597848 h 6662681"/>
              <a:gd name="connsiteX55" fmla="*/ 0 w 11931526"/>
              <a:gd name="connsiteY55" fmla="*/ 2931580 h 6662681"/>
              <a:gd name="connsiteX56" fmla="*/ 0 w 11931526"/>
              <a:gd name="connsiteY56" fmla="*/ 2465192 h 6662681"/>
              <a:gd name="connsiteX57" fmla="*/ 0 w 11931526"/>
              <a:gd name="connsiteY57" fmla="*/ 1665670 h 6662681"/>
              <a:gd name="connsiteX58" fmla="*/ 0 w 11931526"/>
              <a:gd name="connsiteY58" fmla="*/ 1132656 h 6662681"/>
              <a:gd name="connsiteX59" fmla="*/ 0 w 11931526"/>
              <a:gd name="connsiteY59" fmla="*/ 599641 h 6662681"/>
              <a:gd name="connsiteX60" fmla="*/ 0 w 11931526"/>
              <a:gd name="connsiteY60" fmla="*/ 0 h 666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1931526" h="6662681" extrusionOk="0">
                <a:moveTo>
                  <a:pt x="0" y="0"/>
                </a:moveTo>
                <a:cubicBezTo>
                  <a:pt x="251214" y="21538"/>
                  <a:pt x="407159" y="9621"/>
                  <a:pt x="543547" y="0"/>
                </a:cubicBezTo>
                <a:cubicBezTo>
                  <a:pt x="679935" y="-9621"/>
                  <a:pt x="949884" y="6633"/>
                  <a:pt x="1087095" y="0"/>
                </a:cubicBezTo>
                <a:cubicBezTo>
                  <a:pt x="1224306" y="-6633"/>
                  <a:pt x="1243133" y="6927"/>
                  <a:pt x="1392011" y="0"/>
                </a:cubicBezTo>
                <a:cubicBezTo>
                  <a:pt x="1540889" y="-6927"/>
                  <a:pt x="1580803" y="10533"/>
                  <a:pt x="1696928" y="0"/>
                </a:cubicBezTo>
                <a:cubicBezTo>
                  <a:pt x="1813053" y="-10533"/>
                  <a:pt x="2310571" y="-1087"/>
                  <a:pt x="2598421" y="0"/>
                </a:cubicBezTo>
                <a:cubicBezTo>
                  <a:pt x="2886271" y="1087"/>
                  <a:pt x="2834155" y="20935"/>
                  <a:pt x="3022653" y="0"/>
                </a:cubicBezTo>
                <a:cubicBezTo>
                  <a:pt x="3211151" y="-20935"/>
                  <a:pt x="3648146" y="21764"/>
                  <a:pt x="3804831" y="0"/>
                </a:cubicBezTo>
                <a:cubicBezTo>
                  <a:pt x="3961516" y="-21764"/>
                  <a:pt x="4203132" y="-16541"/>
                  <a:pt x="4348378" y="0"/>
                </a:cubicBezTo>
                <a:cubicBezTo>
                  <a:pt x="4493624" y="16541"/>
                  <a:pt x="5062462" y="30200"/>
                  <a:pt x="5249871" y="0"/>
                </a:cubicBezTo>
                <a:cubicBezTo>
                  <a:pt x="5437280" y="-30200"/>
                  <a:pt x="5656892" y="-2268"/>
                  <a:pt x="5793419" y="0"/>
                </a:cubicBezTo>
                <a:cubicBezTo>
                  <a:pt x="5929946" y="2268"/>
                  <a:pt x="6103275" y="-5764"/>
                  <a:pt x="6217651" y="0"/>
                </a:cubicBezTo>
                <a:cubicBezTo>
                  <a:pt x="6332027" y="5764"/>
                  <a:pt x="6741231" y="12674"/>
                  <a:pt x="6880513" y="0"/>
                </a:cubicBezTo>
                <a:cubicBezTo>
                  <a:pt x="7019795" y="-12674"/>
                  <a:pt x="7055145" y="-5199"/>
                  <a:pt x="7185430" y="0"/>
                </a:cubicBezTo>
                <a:cubicBezTo>
                  <a:pt x="7315715" y="5199"/>
                  <a:pt x="7676330" y="37379"/>
                  <a:pt x="7967608" y="0"/>
                </a:cubicBezTo>
                <a:cubicBezTo>
                  <a:pt x="8258886" y="-37379"/>
                  <a:pt x="8497513" y="-43435"/>
                  <a:pt x="8869101" y="0"/>
                </a:cubicBezTo>
                <a:cubicBezTo>
                  <a:pt x="9240689" y="43435"/>
                  <a:pt x="9352024" y="28071"/>
                  <a:pt x="9531964" y="0"/>
                </a:cubicBezTo>
                <a:cubicBezTo>
                  <a:pt x="9711904" y="-28071"/>
                  <a:pt x="10063059" y="10385"/>
                  <a:pt x="10314141" y="0"/>
                </a:cubicBezTo>
                <a:cubicBezTo>
                  <a:pt x="10565223" y="-10385"/>
                  <a:pt x="10596852" y="-11102"/>
                  <a:pt x="10738373" y="0"/>
                </a:cubicBezTo>
                <a:cubicBezTo>
                  <a:pt x="10879894" y="11102"/>
                  <a:pt x="11104894" y="-18121"/>
                  <a:pt x="11281921" y="0"/>
                </a:cubicBezTo>
                <a:cubicBezTo>
                  <a:pt x="11458948" y="18121"/>
                  <a:pt x="11781519" y="20122"/>
                  <a:pt x="11931526" y="0"/>
                </a:cubicBezTo>
                <a:cubicBezTo>
                  <a:pt x="11923039" y="188580"/>
                  <a:pt x="11926240" y="305173"/>
                  <a:pt x="11931526" y="466388"/>
                </a:cubicBezTo>
                <a:cubicBezTo>
                  <a:pt x="11936812" y="627603"/>
                  <a:pt x="11940017" y="760723"/>
                  <a:pt x="11931526" y="932775"/>
                </a:cubicBezTo>
                <a:cubicBezTo>
                  <a:pt x="11923035" y="1104827"/>
                  <a:pt x="11932651" y="1379668"/>
                  <a:pt x="11931526" y="1665670"/>
                </a:cubicBezTo>
                <a:cubicBezTo>
                  <a:pt x="11930401" y="1951672"/>
                  <a:pt x="11918598" y="2128134"/>
                  <a:pt x="11931526" y="2265312"/>
                </a:cubicBezTo>
                <a:cubicBezTo>
                  <a:pt x="11944454" y="2402490"/>
                  <a:pt x="11920622" y="2769657"/>
                  <a:pt x="11931526" y="3064833"/>
                </a:cubicBezTo>
                <a:cubicBezTo>
                  <a:pt x="11942430" y="3360009"/>
                  <a:pt x="11934124" y="3343657"/>
                  <a:pt x="11931526" y="3531221"/>
                </a:cubicBezTo>
                <a:cubicBezTo>
                  <a:pt x="11928928" y="3718785"/>
                  <a:pt x="11927370" y="4080873"/>
                  <a:pt x="11931526" y="4330743"/>
                </a:cubicBezTo>
                <a:cubicBezTo>
                  <a:pt x="11935682" y="4580613"/>
                  <a:pt x="11938856" y="4902318"/>
                  <a:pt x="11931526" y="5063638"/>
                </a:cubicBezTo>
                <a:cubicBezTo>
                  <a:pt x="11924196" y="5224959"/>
                  <a:pt x="11923407" y="5391633"/>
                  <a:pt x="11931526" y="5663279"/>
                </a:cubicBezTo>
                <a:cubicBezTo>
                  <a:pt x="11939645" y="5934925"/>
                  <a:pt x="11896805" y="6387536"/>
                  <a:pt x="11931526" y="6662681"/>
                </a:cubicBezTo>
                <a:cubicBezTo>
                  <a:pt x="11798229" y="6636747"/>
                  <a:pt x="11596835" y="6648624"/>
                  <a:pt x="11268663" y="6662681"/>
                </a:cubicBezTo>
                <a:cubicBezTo>
                  <a:pt x="10940491" y="6676738"/>
                  <a:pt x="10735744" y="6697372"/>
                  <a:pt x="10367170" y="6662681"/>
                </a:cubicBezTo>
                <a:cubicBezTo>
                  <a:pt x="9998596" y="6627990"/>
                  <a:pt x="10021586" y="6660169"/>
                  <a:pt x="9823623" y="6662681"/>
                </a:cubicBezTo>
                <a:cubicBezTo>
                  <a:pt x="9625660" y="6665193"/>
                  <a:pt x="9393447" y="6667155"/>
                  <a:pt x="9160761" y="6662681"/>
                </a:cubicBezTo>
                <a:cubicBezTo>
                  <a:pt x="8928075" y="6658207"/>
                  <a:pt x="8664989" y="6629861"/>
                  <a:pt x="8259267" y="6662681"/>
                </a:cubicBezTo>
                <a:cubicBezTo>
                  <a:pt x="7853545" y="6695501"/>
                  <a:pt x="8070498" y="6664011"/>
                  <a:pt x="7954351" y="6662681"/>
                </a:cubicBezTo>
                <a:cubicBezTo>
                  <a:pt x="7838204" y="6661351"/>
                  <a:pt x="7737957" y="6663536"/>
                  <a:pt x="7530119" y="6662681"/>
                </a:cubicBezTo>
                <a:cubicBezTo>
                  <a:pt x="7322281" y="6661826"/>
                  <a:pt x="7002896" y="6670294"/>
                  <a:pt x="6628626" y="6662681"/>
                </a:cubicBezTo>
                <a:cubicBezTo>
                  <a:pt x="6254356" y="6655068"/>
                  <a:pt x="6247911" y="6642067"/>
                  <a:pt x="6085078" y="6662681"/>
                </a:cubicBezTo>
                <a:cubicBezTo>
                  <a:pt x="5922245" y="6683295"/>
                  <a:pt x="5672372" y="6669895"/>
                  <a:pt x="5541531" y="6662681"/>
                </a:cubicBezTo>
                <a:cubicBezTo>
                  <a:pt x="5410690" y="6655467"/>
                  <a:pt x="5113617" y="6646660"/>
                  <a:pt x="4997984" y="6662681"/>
                </a:cubicBezTo>
                <a:cubicBezTo>
                  <a:pt x="4882351" y="6678702"/>
                  <a:pt x="4533371" y="6635809"/>
                  <a:pt x="4335121" y="6662681"/>
                </a:cubicBezTo>
                <a:cubicBezTo>
                  <a:pt x="4136871" y="6689553"/>
                  <a:pt x="4053944" y="6641515"/>
                  <a:pt x="3791574" y="6662681"/>
                </a:cubicBezTo>
                <a:cubicBezTo>
                  <a:pt x="3529204" y="6683847"/>
                  <a:pt x="3392782" y="6697417"/>
                  <a:pt x="3009396" y="6662681"/>
                </a:cubicBezTo>
                <a:cubicBezTo>
                  <a:pt x="2626010" y="6627945"/>
                  <a:pt x="2568775" y="6672916"/>
                  <a:pt x="2346533" y="6662681"/>
                </a:cubicBezTo>
                <a:cubicBezTo>
                  <a:pt x="2124291" y="6652446"/>
                  <a:pt x="2174991" y="6674737"/>
                  <a:pt x="2041617" y="6662681"/>
                </a:cubicBezTo>
                <a:cubicBezTo>
                  <a:pt x="1908243" y="6650625"/>
                  <a:pt x="1708687" y="6639769"/>
                  <a:pt x="1498069" y="6662681"/>
                </a:cubicBezTo>
                <a:cubicBezTo>
                  <a:pt x="1287451" y="6685593"/>
                  <a:pt x="810854" y="6664249"/>
                  <a:pt x="596576" y="6662681"/>
                </a:cubicBezTo>
                <a:cubicBezTo>
                  <a:pt x="382298" y="6661113"/>
                  <a:pt x="219368" y="6680673"/>
                  <a:pt x="0" y="6662681"/>
                </a:cubicBezTo>
                <a:cubicBezTo>
                  <a:pt x="-11209" y="6483728"/>
                  <a:pt x="-15929" y="6288012"/>
                  <a:pt x="0" y="6129667"/>
                </a:cubicBezTo>
                <a:cubicBezTo>
                  <a:pt x="15929" y="5971322"/>
                  <a:pt x="-19309" y="5778334"/>
                  <a:pt x="0" y="5596652"/>
                </a:cubicBezTo>
                <a:cubicBezTo>
                  <a:pt x="19309" y="5414971"/>
                  <a:pt x="-314" y="5084189"/>
                  <a:pt x="0" y="4930384"/>
                </a:cubicBezTo>
                <a:cubicBezTo>
                  <a:pt x="314" y="4776579"/>
                  <a:pt x="-4848" y="4304448"/>
                  <a:pt x="0" y="4130862"/>
                </a:cubicBezTo>
                <a:cubicBezTo>
                  <a:pt x="4848" y="3957276"/>
                  <a:pt x="-5134" y="3790397"/>
                  <a:pt x="0" y="3597848"/>
                </a:cubicBezTo>
                <a:cubicBezTo>
                  <a:pt x="5134" y="3405299"/>
                  <a:pt x="28883" y="3180228"/>
                  <a:pt x="0" y="2931580"/>
                </a:cubicBezTo>
                <a:cubicBezTo>
                  <a:pt x="-28883" y="2682932"/>
                  <a:pt x="-20955" y="2615412"/>
                  <a:pt x="0" y="2465192"/>
                </a:cubicBezTo>
                <a:cubicBezTo>
                  <a:pt x="20955" y="2314972"/>
                  <a:pt x="19103" y="1885616"/>
                  <a:pt x="0" y="1665670"/>
                </a:cubicBezTo>
                <a:cubicBezTo>
                  <a:pt x="-19103" y="1445724"/>
                  <a:pt x="-26505" y="1381847"/>
                  <a:pt x="0" y="1132656"/>
                </a:cubicBezTo>
                <a:cubicBezTo>
                  <a:pt x="26505" y="883465"/>
                  <a:pt x="17405" y="788683"/>
                  <a:pt x="0" y="599641"/>
                </a:cubicBezTo>
                <a:cubicBezTo>
                  <a:pt x="-17405" y="410599"/>
                  <a:pt x="-10745" y="258027"/>
                  <a:pt x="0" y="0"/>
                </a:cubicBezTo>
                <a:close/>
              </a:path>
            </a:pathLst>
          </a:custGeom>
          <a:noFill/>
          <a:ln w="76200">
            <a:solidFill>
              <a:srgbClr val="34484B"/>
            </a:solidFill>
            <a:extLst>
              <a:ext uri="{C807C97D-BFC1-408E-A445-0C87EB9F89A2}">
                <ask:lineSketchStyleProps xmlns:ask="http://schemas.microsoft.com/office/drawing/2018/sketchyshapes" sd="43227874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36" name="Group 35">
            <a:extLst>
              <a:ext uri="{FF2B5EF4-FFF2-40B4-BE49-F238E27FC236}">
                <a16:creationId xmlns:a16="http://schemas.microsoft.com/office/drawing/2014/main" id="{DEBB5719-A3F4-475C-93AC-B0B6FAC53C56}"/>
              </a:ext>
            </a:extLst>
          </p:cNvPr>
          <p:cNvGrpSpPr/>
          <p:nvPr/>
        </p:nvGrpSpPr>
        <p:grpSpPr>
          <a:xfrm>
            <a:off x="2432524" y="2815993"/>
            <a:ext cx="6768591" cy="851315"/>
            <a:chOff x="1861803" y="2604977"/>
            <a:chExt cx="4177490" cy="525421"/>
          </a:xfrm>
          <a:effectLst>
            <a:outerShdw blurRad="152400" dist="114300" dir="8100000" algn="tr" rotWithShape="0">
              <a:prstClr val="black">
                <a:alpha val="40000"/>
              </a:prstClr>
            </a:outerShdw>
          </a:effectLst>
        </p:grpSpPr>
        <p:sp>
          <p:nvSpPr>
            <p:cNvPr id="29" name="Rectangle 28">
              <a:extLst>
                <a:ext uri="{FF2B5EF4-FFF2-40B4-BE49-F238E27FC236}">
                  <a16:creationId xmlns:a16="http://schemas.microsoft.com/office/drawing/2014/main" id="{3AB38E5A-2E26-41A1-988C-33078A76F29F}"/>
                </a:ext>
              </a:extLst>
            </p:cNvPr>
            <p:cNvSpPr/>
            <p:nvPr/>
          </p:nvSpPr>
          <p:spPr>
            <a:xfrm>
              <a:off x="1861803" y="2604977"/>
              <a:ext cx="4177490" cy="525421"/>
            </a:xfrm>
            <a:prstGeom prst="rect">
              <a:avLst/>
            </a:prstGeom>
            <a:solidFill>
              <a:srgbClr val="344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MY" sz="2917" dirty="0">
                <a:solidFill>
                  <a:schemeClr val="tx1"/>
                </a:solidFill>
                <a:latin typeface="Abadi Extra Light" panose="020B0204020104020204" pitchFamily="34" charset="0"/>
              </a:endParaRPr>
            </a:p>
          </p:txBody>
        </p:sp>
        <p:sp>
          <p:nvSpPr>
            <p:cNvPr id="33" name="Rectangle 32">
              <a:extLst>
                <a:ext uri="{FF2B5EF4-FFF2-40B4-BE49-F238E27FC236}">
                  <a16:creationId xmlns:a16="http://schemas.microsoft.com/office/drawing/2014/main" id="{EF5A8C30-B96E-49C1-897E-99681AA7D6B6}"/>
                </a:ext>
              </a:extLst>
            </p:cNvPr>
            <p:cNvSpPr/>
            <p:nvPr/>
          </p:nvSpPr>
          <p:spPr>
            <a:xfrm>
              <a:off x="1900238" y="2646255"/>
              <a:ext cx="4095749" cy="4437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2917"/>
            </a:p>
          </p:txBody>
        </p:sp>
        <p:pic>
          <p:nvPicPr>
            <p:cNvPr id="35" name="Graphic 34" descr="Magnifying glass">
              <a:extLst>
                <a:ext uri="{FF2B5EF4-FFF2-40B4-BE49-F238E27FC236}">
                  <a16:creationId xmlns:a16="http://schemas.microsoft.com/office/drawing/2014/main" id="{0814A7B1-9E80-4B7D-BD30-EC7CB6FA614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32309" y="2703252"/>
              <a:ext cx="352425" cy="352425"/>
            </a:xfrm>
            <a:prstGeom prst="rect">
              <a:avLst/>
            </a:prstGeom>
          </p:spPr>
        </p:pic>
      </p:grpSp>
      <p:sp>
        <p:nvSpPr>
          <p:cNvPr id="38" name="TextBox 37">
            <a:extLst>
              <a:ext uri="{FF2B5EF4-FFF2-40B4-BE49-F238E27FC236}">
                <a16:creationId xmlns:a16="http://schemas.microsoft.com/office/drawing/2014/main" id="{D38B4C10-6EE8-4702-B008-1BB491879CA8}"/>
              </a:ext>
            </a:extLst>
          </p:cNvPr>
          <p:cNvSpPr txBox="1"/>
          <p:nvPr/>
        </p:nvSpPr>
        <p:spPr>
          <a:xfrm>
            <a:off x="2615221" y="2999765"/>
            <a:ext cx="5764452" cy="461665"/>
          </a:xfrm>
          <a:prstGeom prst="rect">
            <a:avLst/>
          </a:prstGeom>
          <a:noFill/>
        </p:spPr>
        <p:txBody>
          <a:bodyPr wrap="square">
            <a:spAutoFit/>
          </a:bodyPr>
          <a:lstStyle/>
          <a:p>
            <a:r>
              <a:rPr lang="en-US" sz="2400" b="1" dirty="0">
                <a:solidFill>
                  <a:schemeClr val="bg1"/>
                </a:solidFill>
                <a:latin typeface="Abadi Extra Light" panose="020B0204020104020204" pitchFamily="34" charset="0"/>
              </a:rPr>
              <a:t>Sign Language Detection using YOLOv5</a:t>
            </a:r>
          </a:p>
        </p:txBody>
      </p:sp>
      <p:pic>
        <p:nvPicPr>
          <p:cNvPr id="13" name="Picture 12">
            <a:extLst>
              <a:ext uri="{FF2B5EF4-FFF2-40B4-BE49-F238E27FC236}">
                <a16:creationId xmlns:a16="http://schemas.microsoft.com/office/drawing/2014/main" id="{8391A89F-6C97-D75A-4857-440898CF45A6}"/>
              </a:ext>
            </a:extLst>
          </p:cNvPr>
          <p:cNvPicPr>
            <a:picLocks noChangeAspect="1"/>
          </p:cNvPicPr>
          <p:nvPr/>
        </p:nvPicPr>
        <p:blipFill>
          <a:blip r:embed="rId5"/>
          <a:stretch>
            <a:fillRect/>
          </a:stretch>
        </p:blipFill>
        <p:spPr>
          <a:xfrm>
            <a:off x="686891" y="6380510"/>
            <a:ext cx="600159" cy="352474"/>
          </a:xfrm>
          <a:prstGeom prst="rect">
            <a:avLst/>
          </a:prstGeom>
        </p:spPr>
      </p:pic>
      <p:sp>
        <p:nvSpPr>
          <p:cNvPr id="2" name="Title 1">
            <a:extLst>
              <a:ext uri="{FF2B5EF4-FFF2-40B4-BE49-F238E27FC236}">
                <a16:creationId xmlns:a16="http://schemas.microsoft.com/office/drawing/2014/main" id="{8F5BAC9B-1F47-6581-3D99-CE7F3981263D}"/>
              </a:ext>
            </a:extLst>
          </p:cNvPr>
          <p:cNvSpPr txBox="1">
            <a:spLocks/>
          </p:cNvSpPr>
          <p:nvPr/>
        </p:nvSpPr>
        <p:spPr>
          <a:xfrm>
            <a:off x="5172074" y="-1694597"/>
            <a:ext cx="5983605"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spcAft>
                <a:spcPts val="600"/>
              </a:spcAft>
            </a:pPr>
            <a:r>
              <a:rPr lang="en-US" sz="4800" b="1" dirty="0">
                <a:latin typeface="Bookman Old Style" panose="02050604050505020204" pitchFamily="18" charset="0"/>
              </a:rPr>
              <a:t>Outline</a:t>
            </a:r>
          </a:p>
        </p:txBody>
      </p:sp>
    </p:spTree>
    <p:extLst>
      <p:ext uri="{BB962C8B-B14F-4D97-AF65-F5344CB8AC3E}">
        <p14:creationId xmlns:p14="http://schemas.microsoft.com/office/powerpoint/2010/main" val="4166123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1249"/>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D8C7B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925194" y="576689"/>
            <a:ext cx="6725285" cy="776287"/>
          </a:xfrm>
        </p:spPr>
        <p:txBody>
          <a:bodyPr>
            <a:normAutofit/>
          </a:bodyPr>
          <a:lstStyle/>
          <a:p>
            <a:r>
              <a:rPr lang="en-US" sz="3200" b="1" dirty="0">
                <a:solidFill>
                  <a:srgbClr val="84502B"/>
                </a:solidFill>
                <a:latin typeface="+mn-lt"/>
              </a:rPr>
              <a:t>Methodology</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179194" y="1583522"/>
            <a:ext cx="6471285" cy="4697789"/>
          </a:xfrm>
        </p:spPr>
        <p:txBody>
          <a:bodyPr>
            <a:normAutofit/>
          </a:bodyPr>
          <a:lstStyle/>
          <a:p>
            <a:r>
              <a:rPr lang="en-US" sz="1800" dirty="0">
                <a:solidFill>
                  <a:srgbClr val="7C624F"/>
                </a:solidFill>
                <a:latin typeface="Franklin Gothic Medium" panose="020B0603020102020204" pitchFamily="34" charset="0"/>
              </a:rPr>
              <a:t>After that, the first command displays the content of the </a:t>
            </a:r>
            <a:r>
              <a:rPr lang="en-US" sz="1800" dirty="0" err="1">
                <a:solidFill>
                  <a:srgbClr val="7C624F"/>
                </a:solidFill>
                <a:latin typeface="Franklin Gothic Medium" panose="020B0603020102020204" pitchFamily="34" charset="0"/>
              </a:rPr>
              <a:t>yaml</a:t>
            </a:r>
            <a:r>
              <a:rPr lang="en-US" sz="1800" dirty="0">
                <a:solidFill>
                  <a:srgbClr val="7C624F"/>
                </a:solidFill>
                <a:latin typeface="Franklin Gothic Medium" panose="020B0603020102020204" pitchFamily="34" charset="0"/>
              </a:rPr>
              <a:t> file in the notebook such as names of classes detected</a:t>
            </a:r>
          </a:p>
          <a:p>
            <a:r>
              <a:rPr lang="en-US" sz="1800" dirty="0">
                <a:solidFill>
                  <a:srgbClr val="7C624F"/>
                </a:solidFill>
                <a:latin typeface="Franklin Gothic Medium" panose="020B0603020102020204" pitchFamily="34" charset="0"/>
              </a:rPr>
              <a:t>Then it extracts the number of classes specified in the file and stores it into ‘</a:t>
            </a:r>
            <a:r>
              <a:rPr lang="en-US" sz="1800" dirty="0" err="1">
                <a:solidFill>
                  <a:srgbClr val="7C624F"/>
                </a:solidFill>
                <a:latin typeface="Franklin Gothic Medium" panose="020B0603020102020204" pitchFamily="34" charset="0"/>
              </a:rPr>
              <a:t>num_classes</a:t>
            </a:r>
            <a:r>
              <a:rPr lang="en-US" sz="1800" dirty="0">
                <a:solidFill>
                  <a:srgbClr val="7C624F"/>
                </a:solidFill>
                <a:latin typeface="Franklin Gothic Medium" panose="020B0603020102020204" pitchFamily="34" charset="0"/>
              </a:rPr>
              <a: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ARM</a:t>
            </a:r>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2463800" y="6356350"/>
            <a:ext cx="3479800" cy="365125"/>
          </a:xfrm>
        </p:spPr>
        <p:txBody>
          <a:bodyPr/>
          <a:lstStyle/>
          <a:p>
            <a:r>
              <a:rPr lang="en-US" dirty="0"/>
              <a:t>Wearable devices</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712200" y="6282234"/>
            <a:ext cx="2743200" cy="365125"/>
          </a:xfrm>
        </p:spPr>
        <p:txBody>
          <a:bodyPr/>
          <a:lstStyle/>
          <a:p>
            <a:fld id="{A49DFD55-3C28-40EF-9E31-A92D2E4017FF}" type="slidenum">
              <a:rPr lang="en-US" smtClean="0"/>
              <a:pPr/>
              <a:t>10</a:t>
            </a:fld>
            <a:endParaRPr lang="en-US" dirty="0"/>
          </a:p>
        </p:txBody>
      </p:sp>
      <p:sp>
        <p:nvSpPr>
          <p:cNvPr id="7" name="Rectangle 6">
            <a:extLst>
              <a:ext uri="{FF2B5EF4-FFF2-40B4-BE49-F238E27FC236}">
                <a16:creationId xmlns:a16="http://schemas.microsoft.com/office/drawing/2014/main" id="{CC2273BC-91FB-D78C-9C35-31C2D4786C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Slide Number Placeholder 8">
            <a:extLst>
              <a:ext uri="{FF2B5EF4-FFF2-40B4-BE49-F238E27FC236}">
                <a16:creationId xmlns:a16="http://schemas.microsoft.com/office/drawing/2014/main" id="{066D3383-56BA-9819-7C1A-D227FE0726DA}"/>
              </a:ext>
            </a:extLst>
          </p:cNvPr>
          <p:cNvSpPr txBox="1">
            <a:spLocks/>
          </p:cNvSpPr>
          <p:nvPr/>
        </p:nvSpPr>
        <p:spPr>
          <a:xfrm>
            <a:off x="10993582" y="6446838"/>
            <a:ext cx="780010" cy="365125"/>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None/>
              <a:defRPr sz="1400" kern="1200" spc="50" baseline="0">
                <a:solidFill>
                  <a:schemeClr val="tx1">
                    <a:lumMod val="75000"/>
                    <a:lumOff val="25000"/>
                  </a:schemeClr>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1400" kern="1200" spc="50" baseline="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400" kern="1200" spc="50" baseline="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1400" kern="1200" spc="50" baseline="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1400" kern="1200" spc="50" baseline="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Aft>
                <a:spcPts val="600"/>
              </a:spcAft>
            </a:pPr>
            <a:fld id="{4997E989-D798-4C62-8E93-3D2D613C2488}" type="slidenum">
              <a:rPr lang="en-US" sz="1050" smtClean="0">
                <a:solidFill>
                  <a:srgbClr val="FFFFFF"/>
                </a:solidFill>
              </a:rPr>
              <a:pPr>
                <a:spcAft>
                  <a:spcPts val="600"/>
                </a:spcAft>
              </a:pPr>
              <a:t>10</a:t>
            </a:fld>
            <a:endParaRPr lang="en-US" sz="1050" dirty="0">
              <a:solidFill>
                <a:srgbClr val="FFFFFF"/>
              </a:solidFill>
            </a:endParaRPr>
          </a:p>
        </p:txBody>
      </p:sp>
      <p:pic>
        <p:nvPicPr>
          <p:cNvPr id="10" name="Picture 9">
            <a:extLst>
              <a:ext uri="{FF2B5EF4-FFF2-40B4-BE49-F238E27FC236}">
                <a16:creationId xmlns:a16="http://schemas.microsoft.com/office/drawing/2014/main" id="{388CEE8F-FB0A-F0F4-DE23-634EE9417B3C}"/>
              </a:ext>
            </a:extLst>
          </p:cNvPr>
          <p:cNvPicPr>
            <a:picLocks noChangeAspect="1"/>
          </p:cNvPicPr>
          <p:nvPr/>
        </p:nvPicPr>
        <p:blipFill>
          <a:blip r:embed="rId2"/>
          <a:stretch>
            <a:fillRect/>
          </a:stretch>
        </p:blipFill>
        <p:spPr>
          <a:xfrm>
            <a:off x="7390730" y="1835262"/>
            <a:ext cx="4801270" cy="543001"/>
          </a:xfrm>
          <a:prstGeom prst="rect">
            <a:avLst/>
          </a:prstGeom>
        </p:spPr>
      </p:pic>
      <p:pic>
        <p:nvPicPr>
          <p:cNvPr id="12" name="Picture 11">
            <a:extLst>
              <a:ext uri="{FF2B5EF4-FFF2-40B4-BE49-F238E27FC236}">
                <a16:creationId xmlns:a16="http://schemas.microsoft.com/office/drawing/2014/main" id="{D8EE3A3B-FA65-CA76-B6DD-2E8798BAA376}"/>
              </a:ext>
            </a:extLst>
          </p:cNvPr>
          <p:cNvPicPr>
            <a:picLocks noChangeAspect="1"/>
          </p:cNvPicPr>
          <p:nvPr/>
        </p:nvPicPr>
        <p:blipFill>
          <a:blip r:embed="rId3"/>
          <a:stretch>
            <a:fillRect/>
          </a:stretch>
        </p:blipFill>
        <p:spPr>
          <a:xfrm>
            <a:off x="6839472" y="2630003"/>
            <a:ext cx="6163535" cy="1114581"/>
          </a:xfrm>
          <a:prstGeom prst="rect">
            <a:avLst/>
          </a:prstGeom>
        </p:spPr>
      </p:pic>
    </p:spTree>
    <p:extLst>
      <p:ext uri="{BB962C8B-B14F-4D97-AF65-F5344CB8AC3E}">
        <p14:creationId xmlns:p14="http://schemas.microsoft.com/office/powerpoint/2010/main" val="3571516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D8C7B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925194" y="576689"/>
            <a:ext cx="6725285" cy="776287"/>
          </a:xfrm>
        </p:spPr>
        <p:txBody>
          <a:bodyPr>
            <a:normAutofit/>
          </a:bodyPr>
          <a:lstStyle/>
          <a:p>
            <a:r>
              <a:rPr lang="en-US" sz="3200" b="1" dirty="0">
                <a:solidFill>
                  <a:srgbClr val="84502B"/>
                </a:solidFill>
                <a:latin typeface="+mn-lt"/>
              </a:rPr>
              <a:t>Methodology</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179194" y="1583522"/>
            <a:ext cx="10594398" cy="4697789"/>
          </a:xfrm>
        </p:spPr>
        <p:txBody>
          <a:bodyPr>
            <a:normAutofit/>
          </a:bodyPr>
          <a:lstStyle/>
          <a:p>
            <a:r>
              <a:rPr lang="en-US" sz="1800" b="1" dirty="0">
                <a:solidFill>
                  <a:srgbClr val="9D7558"/>
                </a:solidFill>
              </a:rPr>
              <a:t>This command trains the YOLOv5 object detection model on the custom dataset using the configuration file and the date file</a:t>
            </a:r>
            <a:br>
              <a:rPr lang="en-US" sz="1800" b="1" dirty="0">
                <a:solidFill>
                  <a:srgbClr val="9D7558"/>
                </a:solidFill>
              </a:rPr>
            </a:br>
            <a:r>
              <a:rPr lang="en-US" sz="1800" b="1" dirty="0" err="1">
                <a:solidFill>
                  <a:srgbClr val="9D7558"/>
                </a:solidFill>
              </a:rPr>
              <a:t>img</a:t>
            </a:r>
            <a:r>
              <a:rPr lang="en-US" sz="1800" b="1" dirty="0">
                <a:solidFill>
                  <a:srgbClr val="9D7558"/>
                </a:solidFill>
              </a:rPr>
              <a:t> 416 sets the input image size 416x416 pixels</a:t>
            </a:r>
          </a:p>
          <a:p>
            <a:pPr marL="285750" indent="-285750">
              <a:buClr>
                <a:schemeClr val="tx1"/>
              </a:buClr>
              <a:buFont typeface="Wingdings" panose="05000000000000000000" pitchFamily="2" charset="2"/>
              <a:buChar char="Ø"/>
            </a:pPr>
            <a:r>
              <a:rPr lang="en-US" sz="1400" b="1" dirty="0">
                <a:solidFill>
                  <a:srgbClr val="9D7558"/>
                </a:solidFill>
              </a:rPr>
              <a:t>Batch 32 sets batch size to 32</a:t>
            </a:r>
          </a:p>
          <a:p>
            <a:pPr marL="285750" indent="-285750">
              <a:buClr>
                <a:schemeClr val="tx1"/>
              </a:buClr>
              <a:buFont typeface="Wingdings" panose="05000000000000000000" pitchFamily="2" charset="2"/>
              <a:buChar char="Ø"/>
            </a:pPr>
            <a:r>
              <a:rPr lang="en-US" sz="1400" b="1" dirty="0">
                <a:solidFill>
                  <a:srgbClr val="9D7558"/>
                </a:solidFill>
              </a:rPr>
              <a:t>Epochs 100 trains the model for 100 epochs</a:t>
            </a:r>
          </a:p>
          <a:p>
            <a:pPr marL="285750" indent="-285750">
              <a:buClr>
                <a:schemeClr val="tx1"/>
              </a:buClr>
              <a:buFont typeface="Wingdings" panose="05000000000000000000" pitchFamily="2" charset="2"/>
              <a:buChar char="Ø"/>
            </a:pPr>
            <a:r>
              <a:rPr lang="en-US" sz="1400" b="1" dirty="0">
                <a:solidFill>
                  <a:srgbClr val="9D7558"/>
                </a:solidFill>
              </a:rPr>
              <a:t>Data ../</a:t>
            </a:r>
            <a:r>
              <a:rPr lang="en-US" sz="1400" b="1" dirty="0" err="1">
                <a:solidFill>
                  <a:srgbClr val="9D7558"/>
                </a:solidFill>
              </a:rPr>
              <a:t>data.yaml</a:t>
            </a:r>
            <a:r>
              <a:rPr lang="en-US" sz="1400" b="1" dirty="0">
                <a:solidFill>
                  <a:srgbClr val="9D7558"/>
                </a:solidFill>
              </a:rPr>
              <a:t> specifies path to the data file</a:t>
            </a:r>
          </a:p>
          <a:p>
            <a:pPr marL="285750" indent="-285750">
              <a:buClr>
                <a:schemeClr val="tx1"/>
              </a:buClr>
              <a:buFont typeface="Wingdings" panose="05000000000000000000" pitchFamily="2" charset="2"/>
              <a:buChar char="Ø"/>
            </a:pPr>
            <a:r>
              <a:rPr lang="en-US" sz="1400" b="1" dirty="0" err="1">
                <a:solidFill>
                  <a:srgbClr val="9D7558"/>
                </a:solidFill>
              </a:rPr>
              <a:t>cfg</a:t>
            </a:r>
            <a:r>
              <a:rPr lang="en-US" sz="1400" b="1" dirty="0">
                <a:solidFill>
                  <a:srgbClr val="9D7558"/>
                </a:solidFill>
              </a:rPr>
              <a:t> ./models/custom_yolov5s.yaml specifies path to configuration file</a:t>
            </a:r>
          </a:p>
          <a:p>
            <a:pPr marL="285750" indent="-285750">
              <a:buClr>
                <a:schemeClr val="tx1"/>
              </a:buClr>
              <a:buFont typeface="Wingdings" panose="05000000000000000000" pitchFamily="2" charset="2"/>
              <a:buChar char="Ø"/>
            </a:pPr>
            <a:r>
              <a:rPr lang="en-US" sz="1400" b="1" dirty="0">
                <a:solidFill>
                  <a:srgbClr val="9D7558"/>
                </a:solidFill>
              </a:rPr>
              <a:t>Cache enables caching for faster training </a:t>
            </a:r>
          </a:p>
          <a:p>
            <a:endParaRPr lang="en-US" sz="1800" b="1" dirty="0">
              <a:solidFill>
                <a:srgbClr val="9D7558"/>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Franklin Gothic Book" panose="020F0502020204030204"/>
                <a:ea typeface="+mn-ea"/>
                <a:cs typeface="+mn-cs"/>
              </a:rPr>
              <a:t>ARM</a:t>
            </a:r>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2463800" y="6356350"/>
            <a:ext cx="3479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all" spc="0" normalizeH="0" baseline="0" noProof="0" dirty="0">
                <a:ln>
                  <a:noFill/>
                </a:ln>
                <a:solidFill>
                  <a:srgbClr val="FFFFFF"/>
                </a:solidFill>
                <a:effectLst/>
                <a:uLnTx/>
                <a:uFillTx/>
                <a:latin typeface="Franklin Gothic Book" panose="020F0502020204030204"/>
                <a:ea typeface="+mn-ea"/>
                <a:cs typeface="+mn-cs"/>
              </a:rPr>
              <a:t>Wearable devices</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712200" y="6282234"/>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49DFD55-3C28-40EF-9E31-A92D2E4017FF}" type="slidenum">
              <a:rPr kumimoji="0" lang="en-US" sz="800" b="0" i="0" u="none" strike="noStrike" kern="1200" cap="none" spc="0" normalizeH="0" baseline="0" noProof="0" smtClean="0">
                <a:ln>
                  <a:noFill/>
                </a:ln>
                <a:solidFill>
                  <a:srgbClr val="FFFFFF"/>
                </a:solidFill>
                <a:effectLst/>
                <a:uLnTx/>
                <a:uFillTx/>
                <a:latin typeface="Franklin Gothic Book"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US" sz="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7" name="Rectangle 6">
            <a:extLst>
              <a:ext uri="{FF2B5EF4-FFF2-40B4-BE49-F238E27FC236}">
                <a16:creationId xmlns:a16="http://schemas.microsoft.com/office/drawing/2014/main" id="{CC2273BC-91FB-D78C-9C35-31C2D4786C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Slide Number Placeholder 8">
            <a:extLst>
              <a:ext uri="{FF2B5EF4-FFF2-40B4-BE49-F238E27FC236}">
                <a16:creationId xmlns:a16="http://schemas.microsoft.com/office/drawing/2014/main" id="{066D3383-56BA-9819-7C1A-D227FE0726DA}"/>
              </a:ext>
            </a:extLst>
          </p:cNvPr>
          <p:cNvSpPr txBox="1">
            <a:spLocks/>
          </p:cNvSpPr>
          <p:nvPr/>
        </p:nvSpPr>
        <p:spPr>
          <a:xfrm>
            <a:off x="10993582" y="6446838"/>
            <a:ext cx="780010" cy="365125"/>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None/>
              <a:defRPr sz="1400" kern="1200" spc="50" baseline="0">
                <a:solidFill>
                  <a:schemeClr val="tx1">
                    <a:lumMod val="75000"/>
                    <a:lumOff val="25000"/>
                  </a:schemeClr>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1400" kern="1200" spc="50" baseline="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400" kern="1200" spc="50" baseline="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1400" kern="1200" spc="50" baseline="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1400" kern="1200" spc="50" baseline="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l" defTabSz="914400" rtl="0" eaLnBrk="1" fontAlgn="auto" latinLnBrk="0" hangingPunct="1">
              <a:lnSpc>
                <a:spcPct val="100000"/>
              </a:lnSpc>
              <a:spcBef>
                <a:spcPts val="1200"/>
              </a:spcBef>
              <a:spcAft>
                <a:spcPts val="600"/>
              </a:spcAft>
              <a:buClr>
                <a:srgbClr val="1CADE4"/>
              </a:buClr>
              <a:buSzPct val="100000"/>
              <a:buFont typeface="Calibri" panose="020F0502020204030204" pitchFamily="34" charset="0"/>
              <a:buNone/>
              <a:tabLst/>
              <a:defRPr/>
            </a:pPr>
            <a:fld id="{4997E989-D798-4C62-8E93-3D2D613C2488}" type="slidenum">
              <a:rPr kumimoji="0" lang="en-US" sz="1050" b="0" i="0" u="none" strike="noStrike" kern="1200" cap="none" spc="50" normalizeH="0" baseline="0" noProof="0" smtClean="0">
                <a:ln>
                  <a:noFill/>
                </a:ln>
                <a:solidFill>
                  <a:srgbClr val="FFFFFF"/>
                </a:solidFill>
                <a:effectLst/>
                <a:uLnTx/>
                <a:uFillTx/>
                <a:latin typeface="Franklin Gothic Book" panose="020F0502020204030204"/>
                <a:ea typeface="+mn-ea"/>
                <a:cs typeface="+mn-cs"/>
              </a:rPr>
              <a:pPr marL="0" marR="0" lvl="0" indent="0" algn="l" defTabSz="914400" rtl="0" eaLnBrk="1" fontAlgn="auto" latinLnBrk="0" hangingPunct="1">
                <a:lnSpc>
                  <a:spcPct val="100000"/>
                </a:lnSpc>
                <a:spcBef>
                  <a:spcPts val="1200"/>
                </a:spcBef>
                <a:spcAft>
                  <a:spcPts val="600"/>
                </a:spcAft>
                <a:buClr>
                  <a:srgbClr val="1CADE4"/>
                </a:buClr>
                <a:buSzPct val="100000"/>
                <a:buFont typeface="Calibri" panose="020F0502020204030204" pitchFamily="34" charset="0"/>
                <a:buNone/>
                <a:tabLst/>
                <a:defRPr/>
              </a:pPr>
              <a:t>11</a:t>
            </a:fld>
            <a:endParaRPr kumimoji="0" lang="en-US" sz="1050" b="0" i="0" u="none" strike="noStrike" kern="1200" cap="none" spc="50" normalizeH="0" baseline="0" noProof="0" dirty="0">
              <a:ln>
                <a:noFill/>
              </a:ln>
              <a:solidFill>
                <a:srgbClr val="FFFFFF"/>
              </a:solidFill>
              <a:effectLst/>
              <a:uLnTx/>
              <a:uFillTx/>
              <a:latin typeface="Franklin Gothic Book" panose="020F0502020204030204"/>
              <a:ea typeface="+mn-ea"/>
              <a:cs typeface="+mn-cs"/>
            </a:endParaRPr>
          </a:p>
        </p:txBody>
      </p:sp>
      <p:pic>
        <p:nvPicPr>
          <p:cNvPr id="15" name="Picture 14">
            <a:extLst>
              <a:ext uri="{FF2B5EF4-FFF2-40B4-BE49-F238E27FC236}">
                <a16:creationId xmlns:a16="http://schemas.microsoft.com/office/drawing/2014/main" id="{FEC9852F-6AC0-15F9-0FE6-AB9D5B2E17BB}"/>
              </a:ext>
            </a:extLst>
          </p:cNvPr>
          <p:cNvPicPr>
            <a:picLocks noChangeAspect="1"/>
          </p:cNvPicPr>
          <p:nvPr/>
        </p:nvPicPr>
        <p:blipFill>
          <a:blip r:embed="rId2"/>
          <a:stretch>
            <a:fillRect/>
          </a:stretch>
        </p:blipFill>
        <p:spPr>
          <a:xfrm>
            <a:off x="-37338" y="5300468"/>
            <a:ext cx="12266676" cy="1100332"/>
          </a:xfrm>
          <a:prstGeom prst="rect">
            <a:avLst/>
          </a:prstGeom>
        </p:spPr>
      </p:pic>
    </p:spTree>
    <p:extLst>
      <p:ext uri="{BB962C8B-B14F-4D97-AF65-F5344CB8AC3E}">
        <p14:creationId xmlns:p14="http://schemas.microsoft.com/office/powerpoint/2010/main" val="1249364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DDCAB9"/>
        </a:solidFill>
        <a:effectLst/>
      </p:bgPr>
    </p:bg>
    <p:spTree>
      <p:nvGrpSpPr>
        <p:cNvPr id="1" name=""/>
        <p:cNvGrpSpPr/>
        <p:nvPr/>
      </p:nvGrpSpPr>
      <p:grpSpPr>
        <a:xfrm>
          <a:off x="0" y="0"/>
          <a:ext cx="0" cy="0"/>
          <a:chOff x="0" y="0"/>
          <a:chExt cx="0" cy="0"/>
        </a:xfrm>
      </p:grpSpPr>
      <p:pic>
        <p:nvPicPr>
          <p:cNvPr id="11" name="Picture 10" descr="Diagram&#10;&#10;Description automatically generated">
            <a:extLst>
              <a:ext uri="{FF2B5EF4-FFF2-40B4-BE49-F238E27FC236}">
                <a16:creationId xmlns:a16="http://schemas.microsoft.com/office/drawing/2014/main" id="{E29EF1B4-D117-7067-3CD2-0A16807C6D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9067" y="9067800"/>
            <a:ext cx="4054300" cy="3104263"/>
          </a:xfrm>
          <a:prstGeom prst="rect">
            <a:avLst/>
          </a:prstGeom>
        </p:spPr>
      </p:pic>
      <p:sp>
        <p:nvSpPr>
          <p:cNvPr id="4" name="Rectangle 3">
            <a:extLst>
              <a:ext uri="{FF2B5EF4-FFF2-40B4-BE49-F238E27FC236}">
                <a16:creationId xmlns:a16="http://schemas.microsoft.com/office/drawing/2014/main" id="{926F8779-78C9-3990-D2DC-D0AE2B5B83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lide Number Placeholder 8">
            <a:extLst>
              <a:ext uri="{FF2B5EF4-FFF2-40B4-BE49-F238E27FC236}">
                <a16:creationId xmlns:a16="http://schemas.microsoft.com/office/drawing/2014/main" id="{80A9D7EA-10A2-9F7F-6B4C-89D7F602D3A2}"/>
              </a:ext>
            </a:extLst>
          </p:cNvPr>
          <p:cNvSpPr txBox="1">
            <a:spLocks/>
          </p:cNvSpPr>
          <p:nvPr/>
        </p:nvSpPr>
        <p:spPr>
          <a:xfrm>
            <a:off x="10993582" y="6446838"/>
            <a:ext cx="780010" cy="365125"/>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None/>
              <a:defRPr sz="1400" kern="1200" spc="50" baseline="0">
                <a:solidFill>
                  <a:schemeClr val="tx1">
                    <a:lumMod val="75000"/>
                    <a:lumOff val="25000"/>
                  </a:schemeClr>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1400" kern="1200" spc="50" baseline="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400" kern="1200" spc="50" baseline="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1400" kern="1200" spc="50" baseline="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1400" kern="1200" spc="50" baseline="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l" defTabSz="914400" rtl="0" eaLnBrk="1" fontAlgn="auto" latinLnBrk="0" hangingPunct="1">
              <a:lnSpc>
                <a:spcPct val="100000"/>
              </a:lnSpc>
              <a:spcBef>
                <a:spcPts val="1200"/>
              </a:spcBef>
              <a:spcAft>
                <a:spcPts val="600"/>
              </a:spcAft>
              <a:buClr>
                <a:srgbClr val="1CADE4"/>
              </a:buClr>
              <a:buSzPct val="100000"/>
              <a:buFont typeface="Calibri" panose="020F0502020204030204" pitchFamily="34" charset="0"/>
              <a:buNone/>
              <a:tabLst/>
              <a:defRPr/>
            </a:pPr>
            <a:fld id="{4997E989-D798-4C62-8E93-3D2D613C2488}" type="slidenum">
              <a:rPr kumimoji="0" lang="en-US" sz="1050" b="0" i="0" u="none" strike="noStrike" kern="1200" cap="none" spc="50" normalizeH="0" baseline="0" noProof="0" smtClean="0">
                <a:ln>
                  <a:noFill/>
                </a:ln>
                <a:solidFill>
                  <a:srgbClr val="FFFFFF"/>
                </a:solidFill>
                <a:effectLst/>
                <a:uLnTx/>
                <a:uFillTx/>
                <a:latin typeface="Franklin Gothic Book" panose="020F0502020204030204"/>
                <a:ea typeface="+mn-ea"/>
                <a:cs typeface="+mn-cs"/>
              </a:rPr>
              <a:pPr marL="0" marR="0" lvl="0" indent="0" algn="l" defTabSz="914400" rtl="0" eaLnBrk="1" fontAlgn="auto" latinLnBrk="0" hangingPunct="1">
                <a:lnSpc>
                  <a:spcPct val="100000"/>
                </a:lnSpc>
                <a:spcBef>
                  <a:spcPts val="1200"/>
                </a:spcBef>
                <a:spcAft>
                  <a:spcPts val="600"/>
                </a:spcAft>
                <a:buClr>
                  <a:srgbClr val="1CADE4"/>
                </a:buClr>
                <a:buSzPct val="100000"/>
                <a:buFont typeface="Calibri" panose="020F0502020204030204" pitchFamily="34" charset="0"/>
                <a:buNone/>
                <a:tabLst/>
                <a:defRPr/>
              </a:pPr>
              <a:t>12</a:t>
            </a:fld>
            <a:endParaRPr kumimoji="0" lang="en-US" sz="1050" b="0" i="0" u="none" strike="noStrike" kern="1200" cap="none" spc="5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E3CE5B42-FCB2-352C-CDAA-6E9DF75CE97C}"/>
              </a:ext>
            </a:extLst>
          </p:cNvPr>
          <p:cNvSpPr txBox="1">
            <a:spLocks/>
          </p:cNvSpPr>
          <p:nvPr/>
        </p:nvSpPr>
        <p:spPr>
          <a:xfrm>
            <a:off x="1885156" y="433499"/>
            <a:ext cx="8421688" cy="100858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i="0" kern="1200" spc="150" baseline="0" dirty="0">
                <a:solidFill>
                  <a:schemeClr val="tx1"/>
                </a:solidFill>
                <a:latin typeface="Century Gothic" panose="020B0502020202020204" pitchFamily="34"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all" spc="150" normalizeH="0" baseline="0" noProof="0" dirty="0">
                <a:ln>
                  <a:noFill/>
                </a:ln>
                <a:solidFill>
                  <a:srgbClr val="84502B"/>
                </a:solidFill>
                <a:effectLst/>
                <a:uLnTx/>
                <a:uFillTx/>
                <a:latin typeface="Century Gothic" panose="020B0502020202020204" pitchFamily="34" charset="0"/>
                <a:ea typeface="+mj-ea"/>
                <a:cs typeface="+mj-cs"/>
              </a:rPr>
              <a:t>results</a:t>
            </a:r>
          </a:p>
        </p:txBody>
      </p:sp>
      <p:pic>
        <p:nvPicPr>
          <p:cNvPr id="8" name="Picture 7" descr="A hand with a thumb up&#10;&#10;Description automatically generated with low confidence">
            <a:extLst>
              <a:ext uri="{FF2B5EF4-FFF2-40B4-BE49-F238E27FC236}">
                <a16:creationId xmlns:a16="http://schemas.microsoft.com/office/drawing/2014/main" id="{9784A53B-C05D-AC79-BC91-A3F01D7FF1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344" y="1488118"/>
            <a:ext cx="3962400" cy="3962400"/>
          </a:xfrm>
          <a:prstGeom prst="rect">
            <a:avLst/>
          </a:prstGeom>
        </p:spPr>
      </p:pic>
      <p:pic>
        <p:nvPicPr>
          <p:cNvPr id="12" name="Picture 11" descr="Text, whiteboard&#10;&#10;Description automatically generated">
            <a:extLst>
              <a:ext uri="{FF2B5EF4-FFF2-40B4-BE49-F238E27FC236}">
                <a16:creationId xmlns:a16="http://schemas.microsoft.com/office/drawing/2014/main" id="{2EAFB2D2-D43A-7B7F-B5C5-34BD429A0A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6700" y="1488118"/>
            <a:ext cx="3962400" cy="3962400"/>
          </a:xfrm>
          <a:prstGeom prst="rect">
            <a:avLst/>
          </a:prstGeom>
        </p:spPr>
      </p:pic>
      <p:pic>
        <p:nvPicPr>
          <p:cNvPr id="15" name="Picture 14" descr="A picture containing text, yellow, person&#10;&#10;Description automatically generated">
            <a:extLst>
              <a:ext uri="{FF2B5EF4-FFF2-40B4-BE49-F238E27FC236}">
                <a16:creationId xmlns:a16="http://schemas.microsoft.com/office/drawing/2014/main" id="{F0454ACF-4175-5E2E-7661-D6D36DE123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5361" y="1488118"/>
            <a:ext cx="3962400" cy="3962400"/>
          </a:xfrm>
          <a:prstGeom prst="rect">
            <a:avLst/>
          </a:prstGeom>
        </p:spPr>
      </p:pic>
    </p:spTree>
    <p:extLst>
      <p:ext uri="{BB962C8B-B14F-4D97-AF65-F5344CB8AC3E}">
        <p14:creationId xmlns:p14="http://schemas.microsoft.com/office/powerpoint/2010/main" val="1698306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rgbClr val="DDCAB9"/>
        </a:solidFill>
        <a:effectLst/>
      </p:bgPr>
    </p:bg>
    <p:spTree>
      <p:nvGrpSpPr>
        <p:cNvPr id="1" name=""/>
        <p:cNvGrpSpPr/>
        <p:nvPr/>
      </p:nvGrpSpPr>
      <p:grpSpPr>
        <a:xfrm>
          <a:off x="0" y="0"/>
          <a:ext cx="0" cy="0"/>
          <a:chOff x="0" y="0"/>
          <a:chExt cx="0" cy="0"/>
        </a:xfrm>
      </p:grpSpPr>
      <p:pic>
        <p:nvPicPr>
          <p:cNvPr id="11" name="Picture 10" descr="Diagram&#10;&#10;Description automatically generated">
            <a:extLst>
              <a:ext uri="{FF2B5EF4-FFF2-40B4-BE49-F238E27FC236}">
                <a16:creationId xmlns:a16="http://schemas.microsoft.com/office/drawing/2014/main" id="{E29EF1B4-D117-7067-3CD2-0A16807C6D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9067" y="9067800"/>
            <a:ext cx="4054300" cy="3104263"/>
          </a:xfrm>
          <a:prstGeom prst="rect">
            <a:avLst/>
          </a:prstGeom>
        </p:spPr>
      </p:pic>
      <p:sp>
        <p:nvSpPr>
          <p:cNvPr id="4" name="Rectangle 3">
            <a:extLst>
              <a:ext uri="{FF2B5EF4-FFF2-40B4-BE49-F238E27FC236}">
                <a16:creationId xmlns:a16="http://schemas.microsoft.com/office/drawing/2014/main" id="{926F8779-78C9-3990-D2DC-D0AE2B5B83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lide Number Placeholder 8">
            <a:extLst>
              <a:ext uri="{FF2B5EF4-FFF2-40B4-BE49-F238E27FC236}">
                <a16:creationId xmlns:a16="http://schemas.microsoft.com/office/drawing/2014/main" id="{80A9D7EA-10A2-9F7F-6B4C-89D7F602D3A2}"/>
              </a:ext>
            </a:extLst>
          </p:cNvPr>
          <p:cNvSpPr txBox="1">
            <a:spLocks/>
          </p:cNvSpPr>
          <p:nvPr/>
        </p:nvSpPr>
        <p:spPr>
          <a:xfrm>
            <a:off x="10993582" y="6446838"/>
            <a:ext cx="780010" cy="365125"/>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None/>
              <a:defRPr sz="1400" kern="1200" spc="50" baseline="0">
                <a:solidFill>
                  <a:schemeClr val="tx1">
                    <a:lumMod val="75000"/>
                    <a:lumOff val="25000"/>
                  </a:schemeClr>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1400" kern="1200" spc="50" baseline="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400" kern="1200" spc="50" baseline="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1400" kern="1200" spc="50" baseline="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1400" kern="1200" spc="50" baseline="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l" defTabSz="914400" rtl="0" eaLnBrk="1" fontAlgn="auto" latinLnBrk="0" hangingPunct="1">
              <a:lnSpc>
                <a:spcPct val="100000"/>
              </a:lnSpc>
              <a:spcBef>
                <a:spcPts val="1200"/>
              </a:spcBef>
              <a:spcAft>
                <a:spcPts val="600"/>
              </a:spcAft>
              <a:buClr>
                <a:srgbClr val="1CADE4"/>
              </a:buClr>
              <a:buSzPct val="100000"/>
              <a:buFont typeface="Calibri" panose="020F0502020204030204" pitchFamily="34" charset="0"/>
              <a:buNone/>
              <a:tabLst/>
              <a:defRPr/>
            </a:pPr>
            <a:fld id="{4997E989-D798-4C62-8E93-3D2D613C2488}" type="slidenum">
              <a:rPr kumimoji="0" lang="en-US" sz="1050" b="0" i="0" u="none" strike="noStrike" kern="1200" cap="none" spc="50" normalizeH="0" baseline="0" noProof="0" smtClean="0">
                <a:ln>
                  <a:noFill/>
                </a:ln>
                <a:solidFill>
                  <a:srgbClr val="FFFFFF"/>
                </a:solidFill>
                <a:effectLst/>
                <a:uLnTx/>
                <a:uFillTx/>
                <a:latin typeface="Franklin Gothic Book" panose="020F0502020204030204"/>
                <a:ea typeface="+mn-ea"/>
                <a:cs typeface="+mn-cs"/>
              </a:rPr>
              <a:pPr marL="0" marR="0" lvl="0" indent="0" algn="l" defTabSz="914400" rtl="0" eaLnBrk="1" fontAlgn="auto" latinLnBrk="0" hangingPunct="1">
                <a:lnSpc>
                  <a:spcPct val="100000"/>
                </a:lnSpc>
                <a:spcBef>
                  <a:spcPts val="1200"/>
                </a:spcBef>
                <a:spcAft>
                  <a:spcPts val="600"/>
                </a:spcAft>
                <a:buClr>
                  <a:srgbClr val="1CADE4"/>
                </a:buClr>
                <a:buSzPct val="100000"/>
                <a:buFont typeface="Calibri" panose="020F0502020204030204" pitchFamily="34" charset="0"/>
                <a:buNone/>
                <a:tabLst/>
                <a:defRPr/>
              </a:pPr>
              <a:t>13</a:t>
            </a:fld>
            <a:endParaRPr kumimoji="0" lang="en-US" sz="1050" b="0" i="0" u="none" strike="noStrike" kern="1200" cap="none" spc="5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E3CE5B42-FCB2-352C-CDAA-6E9DF75CE97C}"/>
              </a:ext>
            </a:extLst>
          </p:cNvPr>
          <p:cNvSpPr txBox="1">
            <a:spLocks/>
          </p:cNvSpPr>
          <p:nvPr/>
        </p:nvSpPr>
        <p:spPr>
          <a:xfrm>
            <a:off x="1885156" y="433499"/>
            <a:ext cx="8421688" cy="100858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i="0" kern="1200" spc="150" baseline="0" dirty="0">
                <a:solidFill>
                  <a:schemeClr val="tx1"/>
                </a:solidFill>
                <a:latin typeface="Century Gothic" panose="020B0502020202020204" pitchFamily="34"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all" spc="150" normalizeH="0" baseline="0" noProof="0" dirty="0">
                <a:ln>
                  <a:noFill/>
                </a:ln>
                <a:solidFill>
                  <a:srgbClr val="84502B"/>
                </a:solidFill>
                <a:effectLst/>
                <a:uLnTx/>
                <a:uFillTx/>
                <a:latin typeface="Century Gothic" panose="020B0502020202020204" pitchFamily="34" charset="0"/>
                <a:ea typeface="+mj-ea"/>
                <a:cs typeface="+mj-cs"/>
              </a:rPr>
              <a:t>conclusion</a:t>
            </a:r>
          </a:p>
        </p:txBody>
      </p:sp>
      <p:graphicFrame>
        <p:nvGraphicFramePr>
          <p:cNvPr id="16" name="TextBox 2">
            <a:extLst>
              <a:ext uri="{FF2B5EF4-FFF2-40B4-BE49-F238E27FC236}">
                <a16:creationId xmlns:a16="http://schemas.microsoft.com/office/drawing/2014/main" id="{0EC07E56-1B48-4F8F-F374-B964B28E05CF}"/>
              </a:ext>
            </a:extLst>
          </p:cNvPr>
          <p:cNvGraphicFramePr/>
          <p:nvPr>
            <p:extLst>
              <p:ext uri="{D42A27DB-BD31-4B8C-83A1-F6EECF244321}">
                <p14:modId xmlns:p14="http://schemas.microsoft.com/office/powerpoint/2010/main" val="4281856318"/>
              </p:ext>
            </p:extLst>
          </p:nvPr>
        </p:nvGraphicFramePr>
        <p:xfrm>
          <a:off x="1162975" y="1571348"/>
          <a:ext cx="8948691" cy="46341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7045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B4065B-CF3A-3378-1F5E-BD4A6CCBEF17}"/>
              </a:ext>
            </a:extLst>
          </p:cNvPr>
          <p:cNvSpPr txBox="1"/>
          <p:nvPr/>
        </p:nvSpPr>
        <p:spPr>
          <a:xfrm>
            <a:off x="7848599" y="1122363"/>
            <a:ext cx="4207933" cy="3204134"/>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4800" dirty="0">
                <a:solidFill>
                  <a:srgbClr val="D8C7B5"/>
                </a:solidFill>
                <a:latin typeface="Franklin Gothic Medium" panose="020B0603020102020204" pitchFamily="34" charset="0"/>
                <a:ea typeface="+mj-ea"/>
                <a:cs typeface="+mj-cs"/>
              </a:rPr>
              <a:t>Thank you for your time</a:t>
            </a:r>
          </a:p>
          <a:p>
            <a:pPr algn="ctr" defTabSz="914400">
              <a:lnSpc>
                <a:spcPct val="90000"/>
              </a:lnSpc>
              <a:spcBef>
                <a:spcPct val="0"/>
              </a:spcBef>
              <a:spcAft>
                <a:spcPts val="600"/>
              </a:spcAft>
            </a:pPr>
            <a:r>
              <a:rPr lang="en-US" sz="4800" dirty="0">
                <a:solidFill>
                  <a:srgbClr val="D8C7B5"/>
                </a:solidFill>
                <a:latin typeface="Franklin Gothic Medium" panose="020B0603020102020204" pitchFamily="34" charset="0"/>
                <a:ea typeface="+mj-ea"/>
                <a:cs typeface="+mj-cs"/>
              </a:rPr>
              <a:t>Any questions?</a:t>
            </a:r>
          </a:p>
        </p:txBody>
      </p:sp>
      <p:pic>
        <p:nvPicPr>
          <p:cNvPr id="4" name="Picture 3" descr="Minimalistic brown clock">
            <a:extLst>
              <a:ext uri="{FF2B5EF4-FFF2-40B4-BE49-F238E27FC236}">
                <a16:creationId xmlns:a16="http://schemas.microsoft.com/office/drawing/2014/main" id="{9A63ABFA-3215-61F5-5276-FEEE13AA5459}"/>
              </a:ext>
            </a:extLst>
          </p:cNvPr>
          <p:cNvPicPr>
            <a:picLocks noChangeAspect="1"/>
          </p:cNvPicPr>
          <p:nvPr/>
        </p:nvPicPr>
        <p:blipFill rotWithShape="1">
          <a:blip r:embed="rId2"/>
          <a:srcRect l="9371" r="9229"/>
          <a:stretch/>
        </p:blipFill>
        <p:spPr>
          <a:xfrm>
            <a:off x="20" y="10"/>
            <a:ext cx="7443196" cy="6857990"/>
          </a:xfrm>
          <a:prstGeom prst="rect">
            <a:avLst/>
          </a:prstGeom>
        </p:spPr>
      </p:pic>
    </p:spTree>
    <p:extLst>
      <p:ext uri="{BB962C8B-B14F-4D97-AF65-F5344CB8AC3E}">
        <p14:creationId xmlns:p14="http://schemas.microsoft.com/office/powerpoint/2010/main" val="57575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a:xfrm>
            <a:off x="4056857" y="276227"/>
            <a:ext cx="4114800" cy="1325563"/>
          </a:xfrm>
        </p:spPr>
        <p:txBody>
          <a:bodyPr/>
          <a:lstStyle/>
          <a:p>
            <a:r>
              <a:rPr lang="en-US" dirty="0"/>
              <a:t>MEET OUR TEAM</a:t>
            </a:r>
          </a:p>
        </p:txBody>
      </p:sp>
      <p:sp>
        <p:nvSpPr>
          <p:cNvPr id="73" name="Footer Placeholder 72">
            <a:extLst>
              <a:ext uri="{FF2B5EF4-FFF2-40B4-BE49-F238E27FC236}">
                <a16:creationId xmlns:a16="http://schemas.microsoft.com/office/drawing/2014/main" id="{253AA363-0A91-5CE9-7764-DD7813D6BF70}"/>
              </a:ext>
            </a:extLst>
          </p:cNvPr>
          <p:cNvSpPr>
            <a:spLocks noGrp="1"/>
          </p:cNvSpPr>
          <p:nvPr>
            <p:ph type="ftr" sz="quarter" idx="11"/>
          </p:nvPr>
        </p:nvSpPr>
        <p:spPr/>
        <p:txBody>
          <a:bodyPr/>
          <a:lstStyle/>
          <a:p>
            <a:r>
              <a:rPr lang="en-US" dirty="0"/>
              <a:t>Sign language detection</a:t>
            </a:r>
          </a:p>
        </p:txBody>
      </p:sp>
      <p:sp>
        <p:nvSpPr>
          <p:cNvPr id="74" name="Slide Number Placeholder 73">
            <a:extLst>
              <a:ext uri="{FF2B5EF4-FFF2-40B4-BE49-F238E27FC236}">
                <a16:creationId xmlns:a16="http://schemas.microsoft.com/office/drawing/2014/main" id="{B964C6B0-844C-A964-2B74-46CF893E1381}"/>
              </a:ext>
            </a:extLst>
          </p:cNvPr>
          <p:cNvSpPr>
            <a:spLocks noGrp="1"/>
          </p:cNvSpPr>
          <p:nvPr>
            <p:ph type="sldNum" sz="quarter" idx="12"/>
          </p:nvPr>
        </p:nvSpPr>
        <p:spPr/>
        <p:txBody>
          <a:bodyPr/>
          <a:lstStyle/>
          <a:p>
            <a:fld id="{48F63A3B-78C7-47BE-AE5E-E10140E04643}" type="slidenum">
              <a:rPr lang="en-US" smtClean="0"/>
              <a:pPr/>
              <a:t>2</a:t>
            </a:fld>
            <a:endParaRPr lang="en-US" dirty="0"/>
          </a:p>
        </p:txBody>
      </p:sp>
      <p:sp>
        <p:nvSpPr>
          <p:cNvPr id="3" name="Picture Placeholder 2">
            <a:extLst>
              <a:ext uri="{FF2B5EF4-FFF2-40B4-BE49-F238E27FC236}">
                <a16:creationId xmlns:a16="http://schemas.microsoft.com/office/drawing/2014/main" id="{13E11932-DFDA-2103-8AB4-19D95004B133}"/>
              </a:ext>
            </a:extLst>
          </p:cNvPr>
          <p:cNvSpPr>
            <a:spLocks noGrp="1"/>
          </p:cNvSpPr>
          <p:nvPr>
            <p:ph type="pic" sz="quarter" idx="13"/>
          </p:nvPr>
        </p:nvSpPr>
        <p:spPr/>
      </p:sp>
      <p:sp>
        <p:nvSpPr>
          <p:cNvPr id="2" name="Text Placeholder 1">
            <a:extLst>
              <a:ext uri="{FF2B5EF4-FFF2-40B4-BE49-F238E27FC236}">
                <a16:creationId xmlns:a16="http://schemas.microsoft.com/office/drawing/2014/main" id="{B2AF69D5-AD7B-521D-22B1-50D8A24356AC}"/>
              </a:ext>
            </a:extLst>
          </p:cNvPr>
          <p:cNvSpPr>
            <a:spLocks noGrp="1"/>
          </p:cNvSpPr>
          <p:nvPr>
            <p:ph type="body" sz="quarter" idx="14"/>
          </p:nvPr>
        </p:nvSpPr>
        <p:spPr>
          <a:xfrm>
            <a:off x="758905" y="2425647"/>
            <a:ext cx="2598737" cy="1109662"/>
          </a:xfrm>
        </p:spPr>
        <p:txBody>
          <a:bodyPr/>
          <a:lstStyle/>
          <a:p>
            <a:r>
              <a:rPr lang="en-US" sz="1400" dirty="0">
                <a:solidFill>
                  <a:schemeClr val="accent1"/>
                </a:solidFill>
              </a:rPr>
              <a:t>Ahmed Mohamed Shawky</a:t>
            </a:r>
          </a:p>
        </p:txBody>
      </p:sp>
      <p:sp>
        <p:nvSpPr>
          <p:cNvPr id="5" name="Text Placeholder 4">
            <a:extLst>
              <a:ext uri="{FF2B5EF4-FFF2-40B4-BE49-F238E27FC236}">
                <a16:creationId xmlns:a16="http://schemas.microsoft.com/office/drawing/2014/main" id="{91128191-45A5-DEA1-F978-421F83D5E664}"/>
              </a:ext>
            </a:extLst>
          </p:cNvPr>
          <p:cNvSpPr>
            <a:spLocks noGrp="1"/>
          </p:cNvSpPr>
          <p:nvPr>
            <p:ph type="body" sz="quarter" idx="15"/>
          </p:nvPr>
        </p:nvSpPr>
        <p:spPr>
          <a:xfrm>
            <a:off x="916885" y="4326138"/>
            <a:ext cx="2283472" cy="606421"/>
          </a:xfrm>
        </p:spPr>
        <p:txBody>
          <a:bodyPr/>
          <a:lstStyle/>
          <a:p>
            <a:r>
              <a:rPr lang="en-US" sz="1200" dirty="0">
                <a:solidFill>
                  <a:schemeClr val="accent1"/>
                </a:solidFill>
              </a:rPr>
              <a:t>01204299617</a:t>
            </a:r>
          </a:p>
          <a:p>
            <a:r>
              <a:rPr lang="en-US" sz="1200" dirty="0">
                <a:solidFill>
                  <a:schemeClr val="accent1"/>
                </a:solidFill>
              </a:rPr>
              <a:t>amamasa121212@gmail.com</a:t>
            </a:r>
          </a:p>
        </p:txBody>
      </p:sp>
      <p:sp>
        <p:nvSpPr>
          <p:cNvPr id="7" name="Picture Placeholder 6">
            <a:extLst>
              <a:ext uri="{FF2B5EF4-FFF2-40B4-BE49-F238E27FC236}">
                <a16:creationId xmlns:a16="http://schemas.microsoft.com/office/drawing/2014/main" id="{97F7664E-B661-448D-601E-28C9F72C7AA1}"/>
              </a:ext>
            </a:extLst>
          </p:cNvPr>
          <p:cNvSpPr>
            <a:spLocks noGrp="1"/>
          </p:cNvSpPr>
          <p:nvPr>
            <p:ph type="pic" sz="quarter" idx="17"/>
          </p:nvPr>
        </p:nvSpPr>
        <p:spPr/>
      </p:sp>
      <p:sp>
        <p:nvSpPr>
          <p:cNvPr id="6" name="Text Placeholder 5">
            <a:extLst>
              <a:ext uri="{FF2B5EF4-FFF2-40B4-BE49-F238E27FC236}">
                <a16:creationId xmlns:a16="http://schemas.microsoft.com/office/drawing/2014/main" id="{EEF6A845-F328-1053-A365-3DA9CBAF9BA4}"/>
              </a:ext>
            </a:extLst>
          </p:cNvPr>
          <p:cNvSpPr>
            <a:spLocks noGrp="1"/>
          </p:cNvSpPr>
          <p:nvPr>
            <p:ph type="body" sz="quarter" idx="16"/>
          </p:nvPr>
        </p:nvSpPr>
        <p:spPr>
          <a:xfrm>
            <a:off x="3516747" y="2426243"/>
            <a:ext cx="2598737" cy="1109662"/>
          </a:xfrm>
        </p:spPr>
        <p:txBody>
          <a:bodyPr/>
          <a:lstStyle/>
          <a:p>
            <a:r>
              <a:rPr lang="en-US" sz="1400" dirty="0">
                <a:solidFill>
                  <a:schemeClr val="accent1"/>
                </a:solidFill>
              </a:rPr>
              <a:t>Salah Adel Gomaa</a:t>
            </a:r>
          </a:p>
        </p:txBody>
      </p:sp>
      <p:sp>
        <p:nvSpPr>
          <p:cNvPr id="8" name="Text Placeholder 7">
            <a:extLst>
              <a:ext uri="{FF2B5EF4-FFF2-40B4-BE49-F238E27FC236}">
                <a16:creationId xmlns:a16="http://schemas.microsoft.com/office/drawing/2014/main" id="{F46AF003-A457-D7E6-F39B-1A85A426A3E5}"/>
              </a:ext>
            </a:extLst>
          </p:cNvPr>
          <p:cNvSpPr>
            <a:spLocks noGrp="1"/>
          </p:cNvSpPr>
          <p:nvPr>
            <p:ph type="body" sz="quarter" idx="18"/>
          </p:nvPr>
        </p:nvSpPr>
        <p:spPr>
          <a:xfrm>
            <a:off x="3674073" y="4326734"/>
            <a:ext cx="2283472" cy="606421"/>
          </a:xfrm>
        </p:spPr>
        <p:txBody>
          <a:bodyPr/>
          <a:lstStyle/>
          <a:p>
            <a:r>
              <a:rPr lang="en-US" dirty="0">
                <a:solidFill>
                  <a:schemeClr val="accent1"/>
                </a:solidFill>
              </a:rPr>
              <a:t>01020648485</a:t>
            </a:r>
          </a:p>
          <a:p>
            <a:r>
              <a:rPr lang="en-US" dirty="0">
                <a:solidFill>
                  <a:schemeClr val="accent1"/>
                </a:solidFill>
              </a:rPr>
              <a:t>salahadel281@gmail.com</a:t>
            </a:r>
          </a:p>
        </p:txBody>
      </p:sp>
      <p:sp>
        <p:nvSpPr>
          <p:cNvPr id="10" name="Picture Placeholder 9">
            <a:extLst>
              <a:ext uri="{FF2B5EF4-FFF2-40B4-BE49-F238E27FC236}">
                <a16:creationId xmlns:a16="http://schemas.microsoft.com/office/drawing/2014/main" id="{A83106BB-73FB-19DA-5522-595D1C8384C5}"/>
              </a:ext>
            </a:extLst>
          </p:cNvPr>
          <p:cNvSpPr>
            <a:spLocks noGrp="1"/>
          </p:cNvSpPr>
          <p:nvPr>
            <p:ph type="pic" sz="quarter" idx="20"/>
          </p:nvPr>
        </p:nvSpPr>
        <p:spPr/>
      </p:sp>
      <p:sp>
        <p:nvSpPr>
          <p:cNvPr id="9" name="Text Placeholder 8">
            <a:extLst>
              <a:ext uri="{FF2B5EF4-FFF2-40B4-BE49-F238E27FC236}">
                <a16:creationId xmlns:a16="http://schemas.microsoft.com/office/drawing/2014/main" id="{0A413FDF-11CF-6B9B-871F-ED1ED06E76B9}"/>
              </a:ext>
            </a:extLst>
          </p:cNvPr>
          <p:cNvSpPr>
            <a:spLocks noGrp="1"/>
          </p:cNvSpPr>
          <p:nvPr>
            <p:ph type="body" sz="quarter" idx="19"/>
          </p:nvPr>
        </p:nvSpPr>
        <p:spPr>
          <a:xfrm>
            <a:off x="6274589" y="2426839"/>
            <a:ext cx="2598737" cy="1109662"/>
          </a:xfrm>
        </p:spPr>
        <p:txBody>
          <a:bodyPr/>
          <a:lstStyle/>
          <a:p>
            <a:r>
              <a:rPr lang="en-US" sz="1600" dirty="0">
                <a:solidFill>
                  <a:schemeClr val="accent1"/>
                </a:solidFill>
              </a:rPr>
              <a:t>Mahmoud Sami rizk</a:t>
            </a:r>
          </a:p>
        </p:txBody>
      </p:sp>
      <p:sp>
        <p:nvSpPr>
          <p:cNvPr id="11" name="Text Placeholder 10">
            <a:extLst>
              <a:ext uri="{FF2B5EF4-FFF2-40B4-BE49-F238E27FC236}">
                <a16:creationId xmlns:a16="http://schemas.microsoft.com/office/drawing/2014/main" id="{B3CED26D-9022-0D83-FB0D-E3471E6F7ECE}"/>
              </a:ext>
            </a:extLst>
          </p:cNvPr>
          <p:cNvSpPr>
            <a:spLocks noGrp="1"/>
          </p:cNvSpPr>
          <p:nvPr>
            <p:ph type="body" sz="quarter" idx="21"/>
          </p:nvPr>
        </p:nvSpPr>
        <p:spPr>
          <a:xfrm>
            <a:off x="6432529" y="4327330"/>
            <a:ext cx="2283472" cy="606421"/>
          </a:xfrm>
        </p:spPr>
        <p:txBody>
          <a:bodyPr/>
          <a:lstStyle/>
          <a:p>
            <a:r>
              <a:rPr lang="en-US" dirty="0">
                <a:solidFill>
                  <a:schemeClr val="accent1"/>
                </a:solidFill>
              </a:rPr>
              <a:t>01011419638</a:t>
            </a:r>
          </a:p>
          <a:p>
            <a:r>
              <a:rPr lang="en-US" sz="1200" dirty="0">
                <a:solidFill>
                  <a:schemeClr val="accent1"/>
                </a:solidFill>
              </a:rPr>
              <a:t>Mahmoudsamyrizk@gmail.com</a:t>
            </a:r>
          </a:p>
        </p:txBody>
      </p:sp>
      <p:sp>
        <p:nvSpPr>
          <p:cNvPr id="13" name="Picture Placeholder 12">
            <a:extLst>
              <a:ext uri="{FF2B5EF4-FFF2-40B4-BE49-F238E27FC236}">
                <a16:creationId xmlns:a16="http://schemas.microsoft.com/office/drawing/2014/main" id="{FBC1A955-CD6D-C80B-6B4D-3322C9033719}"/>
              </a:ext>
            </a:extLst>
          </p:cNvPr>
          <p:cNvSpPr>
            <a:spLocks noGrp="1"/>
          </p:cNvSpPr>
          <p:nvPr>
            <p:ph type="pic" sz="quarter" idx="23"/>
          </p:nvPr>
        </p:nvSpPr>
        <p:spPr/>
      </p:sp>
      <p:sp>
        <p:nvSpPr>
          <p:cNvPr id="12" name="Text Placeholder 11">
            <a:extLst>
              <a:ext uri="{FF2B5EF4-FFF2-40B4-BE49-F238E27FC236}">
                <a16:creationId xmlns:a16="http://schemas.microsoft.com/office/drawing/2014/main" id="{518301B7-15C5-E184-096F-BF82F42163C2}"/>
              </a:ext>
            </a:extLst>
          </p:cNvPr>
          <p:cNvSpPr>
            <a:spLocks noGrp="1"/>
          </p:cNvSpPr>
          <p:nvPr>
            <p:ph type="body" sz="quarter" idx="22"/>
          </p:nvPr>
        </p:nvSpPr>
        <p:spPr>
          <a:xfrm>
            <a:off x="9032431" y="2426839"/>
            <a:ext cx="2598737" cy="1109662"/>
          </a:xfrm>
        </p:spPr>
        <p:txBody>
          <a:bodyPr/>
          <a:lstStyle/>
          <a:p>
            <a:r>
              <a:rPr lang="en-US" dirty="0">
                <a:solidFill>
                  <a:schemeClr val="accent1"/>
                </a:solidFill>
              </a:rPr>
              <a:t>Fares Fathy</a:t>
            </a:r>
          </a:p>
        </p:txBody>
      </p:sp>
      <p:sp>
        <p:nvSpPr>
          <p:cNvPr id="14" name="Text Placeholder 13">
            <a:extLst>
              <a:ext uri="{FF2B5EF4-FFF2-40B4-BE49-F238E27FC236}">
                <a16:creationId xmlns:a16="http://schemas.microsoft.com/office/drawing/2014/main" id="{DD57FB11-65D1-6B1C-8D88-F932BF765A7C}"/>
              </a:ext>
            </a:extLst>
          </p:cNvPr>
          <p:cNvSpPr>
            <a:spLocks noGrp="1"/>
          </p:cNvSpPr>
          <p:nvPr>
            <p:ph type="body" sz="quarter" idx="24"/>
          </p:nvPr>
        </p:nvSpPr>
        <p:spPr>
          <a:xfrm>
            <a:off x="9190984" y="4327330"/>
            <a:ext cx="2283472" cy="606421"/>
          </a:xfrm>
        </p:spPr>
        <p:txBody>
          <a:bodyPr/>
          <a:lstStyle/>
          <a:p>
            <a:r>
              <a:rPr lang="en-US" dirty="0">
                <a:solidFill>
                  <a:schemeClr val="accent1"/>
                </a:solidFill>
              </a:rPr>
              <a:t>01111166223</a:t>
            </a:r>
          </a:p>
          <a:p>
            <a:r>
              <a:rPr lang="en-US" dirty="0">
                <a:solidFill>
                  <a:schemeClr val="accent1"/>
                </a:solidFill>
              </a:rPr>
              <a:t>ffathy.tdx@gmail.com</a:t>
            </a:r>
          </a:p>
        </p:txBody>
      </p:sp>
    </p:spTree>
    <p:extLst>
      <p:ext uri="{BB962C8B-B14F-4D97-AF65-F5344CB8AC3E}">
        <p14:creationId xmlns:p14="http://schemas.microsoft.com/office/powerpoint/2010/main" val="2011930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Tm="2000">
        <p159:morph option="byObject"/>
      </p:transition>
    </mc:Choice>
    <mc:Fallback xmlns="">
      <p:transition spd="slow" advTm="2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74">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77" name="Rectangle 76">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D7EA4CA-1F83-0ADA-5413-3C2AF3F75E79}"/>
              </a:ext>
            </a:extLst>
          </p:cNvPr>
          <p:cNvSpPr txBox="1">
            <a:spLocks/>
          </p:cNvSpPr>
          <p:nvPr/>
        </p:nvSpPr>
        <p:spPr>
          <a:xfrm>
            <a:off x="5172074" y="286603"/>
            <a:ext cx="5983605"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spcAft>
                <a:spcPts val="600"/>
              </a:spcAft>
            </a:pPr>
            <a:r>
              <a:rPr lang="en-US" sz="4800" b="1" dirty="0"/>
              <a:t>Outline</a:t>
            </a:r>
          </a:p>
        </p:txBody>
      </p:sp>
      <p:pic>
        <p:nvPicPr>
          <p:cNvPr id="69" name="Picture 68" descr="Person using sign language in front of laptop">
            <a:extLst>
              <a:ext uri="{FF2B5EF4-FFF2-40B4-BE49-F238E27FC236}">
                <a16:creationId xmlns:a16="http://schemas.microsoft.com/office/drawing/2014/main" id="{D6778C7F-3AAE-89AA-AFAE-C2610F3DDE40}"/>
              </a:ext>
            </a:extLst>
          </p:cNvPr>
          <p:cNvPicPr>
            <a:picLocks noChangeAspect="1"/>
          </p:cNvPicPr>
          <p:nvPr/>
        </p:nvPicPr>
        <p:blipFill>
          <a:blip r:embed="rId2">
            <a:extLst>
              <a:ext uri="{28A0092B-C50C-407E-A947-70E740481C1C}">
                <a14:useLocalDpi xmlns:a14="http://schemas.microsoft.com/office/drawing/2010/main" val="0"/>
              </a:ext>
            </a:extLst>
          </a:blip>
          <a:srcRect l="31201" r="31201"/>
          <a:stretch/>
        </p:blipFill>
        <p:spPr>
          <a:xfrm>
            <a:off x="20" y="10"/>
            <a:ext cx="4580077" cy="6857990"/>
          </a:xfrm>
          <a:prstGeom prst="rect">
            <a:avLst/>
          </a:prstGeom>
        </p:spPr>
      </p:pic>
      <p:cxnSp>
        <p:nvCxnSpPr>
          <p:cNvPr id="79" name="Straight Connector 78">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41FCB96-7B95-D868-8788-B68169DEC592}"/>
              </a:ext>
            </a:extLst>
          </p:cNvPr>
          <p:cNvSpPr txBox="1"/>
          <p:nvPr/>
        </p:nvSpPr>
        <p:spPr>
          <a:xfrm>
            <a:off x="5172074" y="2108201"/>
            <a:ext cx="5983606" cy="3760891"/>
          </a:xfrm>
          <a:prstGeom prst="rect">
            <a:avLst/>
          </a:prstGeom>
        </p:spPr>
        <p:txBody>
          <a:bodyPr vert="horz" lIns="0" tIns="45720" rIns="0" bIns="45720" rtlCol="0">
            <a:normAutofit/>
          </a:bodyPr>
          <a:lstStyle/>
          <a:p>
            <a:pPr marL="285750" indent="-285750">
              <a:spcAft>
                <a:spcPts val="600"/>
              </a:spcAft>
              <a:buFont typeface="Wingdings" panose="05000000000000000000" pitchFamily="2" charset="2"/>
              <a:buChar char="Ø"/>
            </a:pPr>
            <a:r>
              <a:rPr lang="en-US" sz="2400" dirty="0">
                <a:solidFill>
                  <a:schemeClr val="tx1">
                    <a:lumMod val="75000"/>
                    <a:lumOff val="25000"/>
                  </a:schemeClr>
                </a:solidFill>
              </a:rPr>
              <a:t>Introduction</a:t>
            </a:r>
          </a:p>
          <a:p>
            <a:pPr marL="285750" indent="-285750">
              <a:spcAft>
                <a:spcPts val="600"/>
              </a:spcAft>
              <a:buFont typeface="Wingdings" panose="05000000000000000000" pitchFamily="2" charset="2"/>
              <a:buChar char="Ø"/>
            </a:pPr>
            <a:r>
              <a:rPr lang="en-US" sz="2400" dirty="0">
                <a:solidFill>
                  <a:schemeClr val="tx1">
                    <a:lumMod val="75000"/>
                    <a:lumOff val="25000"/>
                  </a:schemeClr>
                </a:solidFill>
              </a:rPr>
              <a:t>Background</a:t>
            </a:r>
          </a:p>
          <a:p>
            <a:pPr marL="285750" indent="-285750">
              <a:spcAft>
                <a:spcPts val="600"/>
              </a:spcAft>
              <a:buFont typeface="Wingdings" panose="05000000000000000000" pitchFamily="2" charset="2"/>
              <a:buChar char="Ø"/>
            </a:pPr>
            <a:r>
              <a:rPr lang="en-US" sz="2400" dirty="0">
                <a:solidFill>
                  <a:schemeClr val="tx1">
                    <a:lumMod val="75000"/>
                    <a:lumOff val="25000"/>
                  </a:schemeClr>
                </a:solidFill>
              </a:rPr>
              <a:t>Methodology</a:t>
            </a:r>
          </a:p>
          <a:p>
            <a:pPr marL="285750" indent="-285750">
              <a:spcAft>
                <a:spcPts val="600"/>
              </a:spcAft>
              <a:buFont typeface="Wingdings" panose="05000000000000000000" pitchFamily="2" charset="2"/>
              <a:buChar char="Ø"/>
            </a:pPr>
            <a:r>
              <a:rPr lang="en-US" sz="2400" dirty="0">
                <a:solidFill>
                  <a:schemeClr val="tx1">
                    <a:lumMod val="75000"/>
                    <a:lumOff val="25000"/>
                  </a:schemeClr>
                </a:solidFill>
              </a:rPr>
              <a:t>Results</a:t>
            </a:r>
          </a:p>
          <a:p>
            <a:pPr marL="285750" indent="-285750">
              <a:spcAft>
                <a:spcPts val="600"/>
              </a:spcAft>
              <a:buFont typeface="Wingdings" panose="05000000000000000000" pitchFamily="2" charset="2"/>
              <a:buChar char="Ø"/>
            </a:pPr>
            <a:r>
              <a:rPr lang="en-US" sz="2400" dirty="0">
                <a:solidFill>
                  <a:schemeClr val="tx1">
                    <a:lumMod val="75000"/>
                    <a:lumOff val="25000"/>
                  </a:schemeClr>
                </a:solidFill>
              </a:rPr>
              <a:t>Conclusion</a:t>
            </a:r>
          </a:p>
        </p:txBody>
      </p:sp>
      <p:sp>
        <p:nvSpPr>
          <p:cNvPr id="12" name="Oval 11">
            <a:extLst>
              <a:ext uri="{FF2B5EF4-FFF2-40B4-BE49-F238E27FC236}">
                <a16:creationId xmlns:a16="http://schemas.microsoft.com/office/drawing/2014/main" id="{4164107D-C35F-BF22-13D4-B7EF7DA3269D}"/>
              </a:ext>
            </a:extLst>
          </p:cNvPr>
          <p:cNvSpPr/>
          <p:nvPr/>
        </p:nvSpPr>
        <p:spPr>
          <a:xfrm>
            <a:off x="-8854138" y="-623733"/>
            <a:ext cx="8328833" cy="8124207"/>
          </a:xfrm>
          <a:prstGeom prst="ellipse">
            <a:avLst/>
          </a:prstGeom>
          <a:solidFill>
            <a:srgbClr val="4225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MY"/>
          </a:p>
        </p:txBody>
      </p:sp>
    </p:spTree>
    <p:extLst>
      <p:ext uri="{BB962C8B-B14F-4D97-AF65-F5344CB8AC3E}">
        <p14:creationId xmlns:p14="http://schemas.microsoft.com/office/powerpoint/2010/main" val="139259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DDCAB9"/>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157DFF15-BDE6-C8C9-4081-476AC284996E}"/>
              </a:ext>
            </a:extLst>
          </p:cNvPr>
          <p:cNvSpPr/>
          <p:nvPr/>
        </p:nvSpPr>
        <p:spPr>
          <a:xfrm>
            <a:off x="-2232833" y="-623733"/>
            <a:ext cx="8328833" cy="8124207"/>
          </a:xfrm>
          <a:prstGeom prst="ellipse">
            <a:avLst/>
          </a:prstGeom>
          <a:solidFill>
            <a:srgbClr val="4225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MY"/>
          </a:p>
        </p:txBody>
      </p:sp>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 y="1353764"/>
            <a:ext cx="6096000" cy="2888818"/>
          </a:xfrm>
        </p:spPr>
        <p:txBody>
          <a:bodyPr vert="horz" lIns="91440" tIns="45720" rIns="91440" bIns="45720" rtlCol="0" anchor="b">
            <a:normAutofit fontScale="90000"/>
          </a:bodyPr>
          <a:lstStyle/>
          <a:p>
            <a:r>
              <a:rPr lang="en-US" sz="5600" b="1" kern="1200" dirty="0">
                <a:solidFill>
                  <a:srgbClr val="BB9E7F"/>
                </a:solidFill>
                <a:latin typeface="+mn-lt"/>
                <a:ea typeface="+mj-ea"/>
                <a:cs typeface="+mj-cs"/>
              </a:rPr>
              <a:t>INTRODUCTION</a:t>
            </a:r>
            <a:br>
              <a:rPr lang="en-US" sz="5600" b="1" kern="1200" dirty="0">
                <a:solidFill>
                  <a:srgbClr val="9D7558"/>
                </a:solidFill>
                <a:latin typeface="+mn-lt"/>
                <a:ea typeface="+mj-ea"/>
                <a:cs typeface="+mj-cs"/>
              </a:rPr>
            </a:br>
            <a:r>
              <a:rPr lang="en-US" sz="5600" b="1" dirty="0">
                <a:solidFill>
                  <a:srgbClr val="9D7558"/>
                </a:solidFill>
                <a:latin typeface="+mn-lt"/>
              </a:rPr>
              <a:t>  </a:t>
            </a:r>
            <a:r>
              <a:rPr lang="en-US" sz="5600" b="1" dirty="0">
                <a:solidFill>
                  <a:srgbClr val="DF923C"/>
                </a:solidFill>
                <a:latin typeface="+mn-lt"/>
              </a:rPr>
              <a:t> </a:t>
            </a:r>
            <a:r>
              <a:rPr lang="en-US" sz="5600" b="1" kern="1200" dirty="0">
                <a:solidFill>
                  <a:srgbClr val="DF923C"/>
                </a:solidFill>
                <a:latin typeface="+mn-lt"/>
                <a:ea typeface="+mj-ea"/>
                <a:cs typeface="+mj-cs"/>
              </a:rPr>
              <a:t>to </a:t>
            </a:r>
            <a:br>
              <a:rPr lang="en-US" sz="5600" b="1" kern="1200" dirty="0">
                <a:solidFill>
                  <a:srgbClr val="9D7558"/>
                </a:solidFill>
                <a:latin typeface="+mn-lt"/>
                <a:ea typeface="+mj-ea"/>
                <a:cs typeface="+mj-cs"/>
              </a:rPr>
            </a:br>
            <a:r>
              <a:rPr lang="en-US" sz="5600" b="1" kern="1200" dirty="0">
                <a:solidFill>
                  <a:srgbClr val="D8C7B5"/>
                </a:solidFill>
                <a:latin typeface="+mn-lt"/>
                <a:ea typeface="+mj-ea"/>
                <a:cs typeface="+mj-cs"/>
              </a:rPr>
              <a:t>sign language detection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6528069" y="1908483"/>
            <a:ext cx="5432482" cy="3041033"/>
          </a:xfrm>
        </p:spPr>
        <p:txBody>
          <a:bodyPr vert="horz" lIns="91440" tIns="45720" rIns="91440" bIns="45720" rtlCol="0" anchor="t">
            <a:normAutofit/>
          </a:bodyPr>
          <a:lstStyle/>
          <a:p>
            <a:pPr>
              <a:spcAft>
                <a:spcPts val="800"/>
              </a:spcAft>
            </a:pPr>
            <a:r>
              <a:rPr lang="en-US" sz="1700" spc="50" dirty="0">
                <a:solidFill>
                  <a:srgbClr val="9D7558"/>
                </a:solidFill>
                <a:latin typeface="Franklin Gothic Medium" panose="020B0603020102020204" pitchFamily="34" charset="0"/>
              </a:rPr>
              <a:t>	</a:t>
            </a:r>
          </a:p>
          <a:p>
            <a:pPr>
              <a:spcAft>
                <a:spcPts val="800"/>
              </a:spcAft>
            </a:pPr>
            <a:r>
              <a:rPr lang="en-US" sz="1700" spc="50" dirty="0">
                <a:solidFill>
                  <a:srgbClr val="9D7558"/>
                </a:solidFill>
                <a:latin typeface="Franklin Gothic Medium" panose="020B0603020102020204" pitchFamily="34" charset="0"/>
              </a:rPr>
              <a:t>	our project on sign language detection and translation aims to help people who use sign language to communicate more effectively.</a:t>
            </a:r>
          </a:p>
        </p:txBody>
      </p:sp>
      <p:sp>
        <p:nvSpPr>
          <p:cNvPr id="7" name="Rectangle 6">
            <a:extLst>
              <a:ext uri="{FF2B5EF4-FFF2-40B4-BE49-F238E27FC236}">
                <a16:creationId xmlns:a16="http://schemas.microsoft.com/office/drawing/2014/main" id="{5DB828B7-B2BB-39CB-1AC9-66A7C7365D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Slide Number Placeholder 8">
            <a:extLst>
              <a:ext uri="{FF2B5EF4-FFF2-40B4-BE49-F238E27FC236}">
                <a16:creationId xmlns:a16="http://schemas.microsoft.com/office/drawing/2014/main" id="{E3964F74-D178-51B1-76CA-7170B1385BB8}"/>
              </a:ext>
            </a:extLst>
          </p:cNvPr>
          <p:cNvSpPr txBox="1">
            <a:spLocks/>
          </p:cNvSpPr>
          <p:nvPr/>
        </p:nvSpPr>
        <p:spPr>
          <a:xfrm>
            <a:off x="10993582" y="6446838"/>
            <a:ext cx="78001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4997E989-D798-4C62-8E93-3D2D613C2488}" type="slidenum">
              <a:rPr lang="en-US" sz="1050" smtClean="0">
                <a:solidFill>
                  <a:srgbClr val="FFFFFF"/>
                </a:solidFill>
              </a:rPr>
              <a:pPr>
                <a:spcAft>
                  <a:spcPts val="600"/>
                </a:spcAft>
              </a:pPr>
              <a:t>4</a:t>
            </a:fld>
            <a:endParaRPr lang="en-US" sz="1050" dirty="0">
              <a:solidFill>
                <a:srgbClr val="FFFFFF"/>
              </a:solidFill>
            </a:endParaRPr>
          </a:p>
        </p:txBody>
      </p:sp>
      <p:sp>
        <p:nvSpPr>
          <p:cNvPr id="5" name="Title 1">
            <a:extLst>
              <a:ext uri="{FF2B5EF4-FFF2-40B4-BE49-F238E27FC236}">
                <a16:creationId xmlns:a16="http://schemas.microsoft.com/office/drawing/2014/main" id="{FCB21B96-6222-AE96-4CFE-FF0EA4482B5F}"/>
              </a:ext>
            </a:extLst>
          </p:cNvPr>
          <p:cNvSpPr txBox="1">
            <a:spLocks/>
          </p:cNvSpPr>
          <p:nvPr/>
        </p:nvSpPr>
        <p:spPr>
          <a:xfrm>
            <a:off x="12502514" y="286603"/>
            <a:ext cx="5983605"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spcAft>
                <a:spcPts val="600"/>
              </a:spcAft>
            </a:pPr>
            <a:r>
              <a:rPr lang="en-US" sz="4800" b="1" dirty="0"/>
              <a:t>Outline</a:t>
            </a:r>
          </a:p>
        </p:txBody>
      </p:sp>
      <p:sp>
        <p:nvSpPr>
          <p:cNvPr id="6" name="TextBox 5">
            <a:extLst>
              <a:ext uri="{FF2B5EF4-FFF2-40B4-BE49-F238E27FC236}">
                <a16:creationId xmlns:a16="http://schemas.microsoft.com/office/drawing/2014/main" id="{150029D0-D550-CB7B-3F78-DB0A97577155}"/>
              </a:ext>
            </a:extLst>
          </p:cNvPr>
          <p:cNvSpPr txBox="1"/>
          <p:nvPr/>
        </p:nvSpPr>
        <p:spPr>
          <a:xfrm>
            <a:off x="12502514" y="2108201"/>
            <a:ext cx="5983606" cy="3760891"/>
          </a:xfrm>
          <a:prstGeom prst="rect">
            <a:avLst/>
          </a:prstGeom>
        </p:spPr>
        <p:txBody>
          <a:bodyPr vert="horz" lIns="0" tIns="45720" rIns="0" bIns="45720" rtlCol="0">
            <a:normAutofit/>
          </a:bodyPr>
          <a:lstStyle/>
          <a:p>
            <a:pPr marL="285750" indent="-285750">
              <a:spcAft>
                <a:spcPts val="600"/>
              </a:spcAft>
              <a:buFont typeface="Wingdings" panose="05000000000000000000" pitchFamily="2" charset="2"/>
              <a:buChar char="Ø"/>
            </a:pPr>
            <a:r>
              <a:rPr lang="en-US" sz="2400" dirty="0">
                <a:solidFill>
                  <a:schemeClr val="tx1">
                    <a:lumMod val="75000"/>
                    <a:lumOff val="25000"/>
                  </a:schemeClr>
                </a:solidFill>
              </a:rPr>
              <a:t>Introduction</a:t>
            </a:r>
          </a:p>
          <a:p>
            <a:pPr marL="285750" indent="-285750">
              <a:spcAft>
                <a:spcPts val="600"/>
              </a:spcAft>
              <a:buFont typeface="Wingdings" panose="05000000000000000000" pitchFamily="2" charset="2"/>
              <a:buChar char="Ø"/>
            </a:pPr>
            <a:r>
              <a:rPr lang="en-US" sz="2400" dirty="0">
                <a:solidFill>
                  <a:schemeClr val="tx1">
                    <a:lumMod val="75000"/>
                    <a:lumOff val="25000"/>
                  </a:schemeClr>
                </a:solidFill>
              </a:rPr>
              <a:t>Background</a:t>
            </a:r>
          </a:p>
          <a:p>
            <a:pPr marL="285750" indent="-285750">
              <a:spcAft>
                <a:spcPts val="600"/>
              </a:spcAft>
              <a:buFont typeface="Wingdings" panose="05000000000000000000" pitchFamily="2" charset="2"/>
              <a:buChar char="Ø"/>
            </a:pPr>
            <a:r>
              <a:rPr lang="en-US" sz="2400" dirty="0">
                <a:solidFill>
                  <a:schemeClr val="tx1">
                    <a:lumMod val="75000"/>
                    <a:lumOff val="25000"/>
                  </a:schemeClr>
                </a:solidFill>
              </a:rPr>
              <a:t>Methodology</a:t>
            </a:r>
          </a:p>
          <a:p>
            <a:pPr marL="285750" indent="-285750">
              <a:spcAft>
                <a:spcPts val="600"/>
              </a:spcAft>
              <a:buFont typeface="Wingdings" panose="05000000000000000000" pitchFamily="2" charset="2"/>
              <a:buChar char="Ø"/>
            </a:pPr>
            <a:r>
              <a:rPr lang="en-US" sz="2400" dirty="0">
                <a:solidFill>
                  <a:schemeClr val="tx1">
                    <a:lumMod val="75000"/>
                    <a:lumOff val="25000"/>
                  </a:schemeClr>
                </a:solidFill>
              </a:rPr>
              <a:t>Results</a:t>
            </a:r>
          </a:p>
          <a:p>
            <a:pPr marL="285750" indent="-285750">
              <a:spcAft>
                <a:spcPts val="600"/>
              </a:spcAft>
              <a:buFont typeface="Wingdings" panose="05000000000000000000" pitchFamily="2" charset="2"/>
              <a:buChar char="Ø"/>
            </a:pPr>
            <a:r>
              <a:rPr lang="en-US" sz="2400" dirty="0">
                <a:solidFill>
                  <a:schemeClr val="tx1">
                    <a:lumMod val="75000"/>
                    <a:lumOff val="25000"/>
                  </a:schemeClr>
                </a:solidFill>
              </a:rPr>
              <a:t>Test demo</a:t>
            </a:r>
          </a:p>
          <a:p>
            <a:pPr marL="285750" indent="-285750">
              <a:spcAft>
                <a:spcPts val="600"/>
              </a:spcAft>
              <a:buFont typeface="Wingdings" panose="05000000000000000000" pitchFamily="2" charset="2"/>
              <a:buChar char="Ø"/>
            </a:pPr>
            <a:r>
              <a:rPr lang="en-US" sz="2400" dirty="0">
                <a:solidFill>
                  <a:schemeClr val="tx1">
                    <a:lumMod val="75000"/>
                    <a:lumOff val="25000"/>
                  </a:schemeClr>
                </a:solidFill>
              </a:rPr>
              <a:t>Conclusion</a:t>
            </a:r>
          </a:p>
        </p:txBody>
      </p:sp>
    </p:spTree>
    <p:extLst>
      <p:ext uri="{BB962C8B-B14F-4D97-AF65-F5344CB8AC3E}">
        <p14:creationId xmlns:p14="http://schemas.microsoft.com/office/powerpoint/2010/main" val="858083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rgbClr val="D8C7B5"/>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157DFF15-BDE6-C8C9-4081-476AC284996E}"/>
              </a:ext>
            </a:extLst>
          </p:cNvPr>
          <p:cNvSpPr/>
          <p:nvPr/>
        </p:nvSpPr>
        <p:spPr>
          <a:xfrm>
            <a:off x="5879966" y="-623733"/>
            <a:ext cx="8328833" cy="8124207"/>
          </a:xfrm>
          <a:prstGeom prst="ellipse">
            <a:avLst/>
          </a:prstGeom>
          <a:solidFill>
            <a:srgbClr val="4225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MY"/>
          </a:p>
        </p:txBody>
      </p:sp>
      <p:sp>
        <p:nvSpPr>
          <p:cNvPr id="7" name="Text Placeholder 2">
            <a:extLst>
              <a:ext uri="{FF2B5EF4-FFF2-40B4-BE49-F238E27FC236}">
                <a16:creationId xmlns:a16="http://schemas.microsoft.com/office/drawing/2014/main" id="{9EF51BB5-A79B-41C5-0549-2F2338337A49}"/>
              </a:ext>
            </a:extLst>
          </p:cNvPr>
          <p:cNvSpPr txBox="1">
            <a:spLocks/>
          </p:cNvSpPr>
          <p:nvPr/>
        </p:nvSpPr>
        <p:spPr>
          <a:xfrm>
            <a:off x="447484" y="1908483"/>
            <a:ext cx="5432482" cy="3041033"/>
          </a:xfrm>
          <a:prstGeom prst="rect">
            <a:avLst/>
          </a:prstGeom>
        </p:spPr>
        <p:txBody>
          <a:bodyPr vert="horz" lIns="91440" tIns="45720" rIns="91440" bIns="45720" rtlCol="0" anchor="t" anchorCtr="0">
            <a:normAutofit/>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1"/>
                </a:solidFill>
                <a:latin typeface="+mn-lt"/>
                <a:ea typeface="+mn-ea"/>
                <a:cs typeface="+mn-cs"/>
              </a:defRPr>
            </a:lvl1pPr>
            <a:lvl2pPr marL="457200" indent="0" algn="l" defTabSz="914400" rtl="0" eaLnBrk="1" latinLnBrk="0" hangingPunct="1">
              <a:lnSpc>
                <a:spcPct val="110000"/>
              </a:lnSpc>
              <a:spcBef>
                <a:spcPts val="200"/>
              </a:spcBef>
              <a:spcAft>
                <a:spcPts val="400"/>
              </a:spcAft>
              <a:buClrTx/>
              <a:buFont typeface="Calibri"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200"/>
              </a:spcBef>
              <a:spcAft>
                <a:spcPts val="400"/>
              </a:spcAft>
              <a:buClrTx/>
              <a:buFont typeface="Calibri"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200"/>
              </a:spcBef>
              <a:spcAft>
                <a:spcPts val="400"/>
              </a:spcAft>
              <a:buClrTx/>
              <a:buFont typeface="Calibri"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200"/>
              </a:spcBef>
              <a:spcAft>
                <a:spcPts val="400"/>
              </a:spcAft>
              <a:buClrTx/>
              <a:buFont typeface="Calibri"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400" kern="1200">
                <a:solidFill>
                  <a:schemeClr val="tx1">
                    <a:tint val="75000"/>
                  </a:schemeClr>
                </a:solidFill>
                <a:latin typeface="+mn-lt"/>
                <a:ea typeface="+mn-ea"/>
                <a:cs typeface="+mn-cs"/>
              </a:defRPr>
            </a:lvl9pPr>
          </a:lstStyle>
          <a:p>
            <a:pPr>
              <a:spcAft>
                <a:spcPts val="800"/>
              </a:spcAft>
            </a:pPr>
            <a:endParaRPr lang="en-US" sz="1700" spc="50" dirty="0">
              <a:solidFill>
                <a:srgbClr val="9D7558"/>
              </a:solidFill>
              <a:latin typeface="Franklin Gothic Medium" panose="020B0603020102020204" pitchFamily="34" charset="0"/>
            </a:endParaRPr>
          </a:p>
          <a:p>
            <a:pPr>
              <a:spcAft>
                <a:spcPts val="800"/>
              </a:spcAft>
            </a:pPr>
            <a:r>
              <a:rPr lang="en-US" sz="1700" spc="50" dirty="0">
                <a:solidFill>
                  <a:srgbClr val="9D7558"/>
                </a:solidFill>
                <a:latin typeface="Franklin Gothic Medium" panose="020B0603020102020204" pitchFamily="34" charset="0"/>
              </a:rPr>
              <a:t>	Sign language is an essential form of communication for many people, but it can be difficult for those who don't know sign language to understand. My project seeks to address this problem by developing a system that can detect and translate sign language in real-time.</a:t>
            </a:r>
          </a:p>
          <a:p>
            <a:pPr>
              <a:spcAft>
                <a:spcPts val="800"/>
              </a:spcAft>
            </a:pPr>
            <a:endParaRPr lang="en-US" sz="1700" spc="50" dirty="0">
              <a:solidFill>
                <a:srgbClr val="9D7558"/>
              </a:solidFill>
              <a:latin typeface="Franklin Gothic Medium" panose="020B0603020102020204" pitchFamily="34" charset="0"/>
            </a:endParaRPr>
          </a:p>
        </p:txBody>
      </p:sp>
      <p:sp>
        <p:nvSpPr>
          <p:cNvPr id="8" name="Rectangle 7">
            <a:extLst>
              <a:ext uri="{FF2B5EF4-FFF2-40B4-BE49-F238E27FC236}">
                <a16:creationId xmlns:a16="http://schemas.microsoft.com/office/drawing/2014/main" id="{0EA75D72-502E-1AF7-4A9E-CCD6B555B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Slide Number Placeholder 8">
            <a:extLst>
              <a:ext uri="{FF2B5EF4-FFF2-40B4-BE49-F238E27FC236}">
                <a16:creationId xmlns:a16="http://schemas.microsoft.com/office/drawing/2014/main" id="{E318E743-1D16-B60F-14ED-40334434E708}"/>
              </a:ext>
            </a:extLst>
          </p:cNvPr>
          <p:cNvSpPr txBox="1">
            <a:spLocks/>
          </p:cNvSpPr>
          <p:nvPr/>
        </p:nvSpPr>
        <p:spPr>
          <a:xfrm>
            <a:off x="10993582" y="6446838"/>
            <a:ext cx="78001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4997E989-D798-4C62-8E93-3D2D613C2488}" type="slidenum">
              <a:rPr lang="en-US" sz="1050" smtClean="0">
                <a:solidFill>
                  <a:srgbClr val="FFFFFF"/>
                </a:solidFill>
              </a:rPr>
              <a:pPr>
                <a:spcAft>
                  <a:spcPts val="600"/>
                </a:spcAft>
              </a:pPr>
              <a:t>5</a:t>
            </a:fld>
            <a:endParaRPr lang="en-US" sz="1050" dirty="0">
              <a:solidFill>
                <a:srgbClr val="FFFFFF"/>
              </a:solidFill>
            </a:endParaRPr>
          </a:p>
        </p:txBody>
      </p:sp>
      <p:sp>
        <p:nvSpPr>
          <p:cNvPr id="3" name="Title 1">
            <a:extLst>
              <a:ext uri="{FF2B5EF4-FFF2-40B4-BE49-F238E27FC236}">
                <a16:creationId xmlns:a16="http://schemas.microsoft.com/office/drawing/2014/main" id="{BF30ED3D-D005-07EC-0FB4-345E11BB323E}"/>
              </a:ext>
            </a:extLst>
          </p:cNvPr>
          <p:cNvSpPr txBox="1">
            <a:spLocks/>
          </p:cNvSpPr>
          <p:nvPr/>
        </p:nvSpPr>
        <p:spPr>
          <a:xfrm>
            <a:off x="6312034" y="1353764"/>
            <a:ext cx="6096000" cy="2888818"/>
          </a:xfrm>
          <a:prstGeom prst="rect">
            <a:avLst/>
          </a:prstGeom>
        </p:spPr>
        <p:txBody>
          <a:bodyPr vert="horz" lIns="91440" tIns="45720" rIns="91440" bIns="45720" rtlCol="0" anchor="b" anchorCtr="0">
            <a:normAutofit fontScale="97500" lnSpcReduction="10000"/>
          </a:bodyPr>
          <a:lstStyle>
            <a:lvl1pPr algn="l" defTabSz="914400" rtl="0" eaLnBrk="1" latinLnBrk="0" hangingPunct="1">
              <a:lnSpc>
                <a:spcPct val="90000"/>
              </a:lnSpc>
              <a:spcBef>
                <a:spcPct val="0"/>
              </a:spcBef>
              <a:buNone/>
              <a:defRPr sz="8000" b="0" i="0" kern="1200" spc="-50" baseline="0">
                <a:solidFill>
                  <a:schemeClr val="tx1">
                    <a:lumMod val="85000"/>
                    <a:lumOff val="15000"/>
                  </a:schemeClr>
                </a:solidFill>
                <a:latin typeface="+mj-lt"/>
                <a:ea typeface="+mj-ea"/>
                <a:cs typeface="+mj-cs"/>
              </a:defRPr>
            </a:lvl1pPr>
          </a:lstStyle>
          <a:p>
            <a:r>
              <a:rPr lang="en-US" sz="5600" b="1" dirty="0">
                <a:solidFill>
                  <a:srgbClr val="BB9E7F"/>
                </a:solidFill>
                <a:latin typeface="+mn-lt"/>
              </a:rPr>
              <a:t>INTRODUCTION</a:t>
            </a:r>
            <a:br>
              <a:rPr lang="en-US" sz="5600" b="1" dirty="0">
                <a:solidFill>
                  <a:srgbClr val="9D7558"/>
                </a:solidFill>
                <a:latin typeface="+mn-lt"/>
              </a:rPr>
            </a:br>
            <a:r>
              <a:rPr lang="en-US" sz="5600" b="1" dirty="0">
                <a:solidFill>
                  <a:srgbClr val="9D7558"/>
                </a:solidFill>
                <a:latin typeface="+mn-lt"/>
              </a:rPr>
              <a:t>  </a:t>
            </a:r>
            <a:r>
              <a:rPr lang="en-US" sz="5600" b="1" dirty="0">
                <a:solidFill>
                  <a:srgbClr val="DF923C"/>
                </a:solidFill>
                <a:latin typeface="+mn-lt"/>
              </a:rPr>
              <a:t> to </a:t>
            </a:r>
            <a:br>
              <a:rPr lang="en-US" sz="5600" b="1" dirty="0">
                <a:solidFill>
                  <a:srgbClr val="9D7558"/>
                </a:solidFill>
                <a:latin typeface="+mn-lt"/>
              </a:rPr>
            </a:br>
            <a:r>
              <a:rPr lang="en-US" sz="5600" b="1" dirty="0">
                <a:solidFill>
                  <a:srgbClr val="D8C7B5"/>
                </a:solidFill>
                <a:latin typeface="+mn-lt"/>
              </a:rPr>
              <a:t>sign language detection</a:t>
            </a:r>
          </a:p>
        </p:txBody>
      </p:sp>
    </p:spTree>
    <p:extLst>
      <p:ext uri="{BB962C8B-B14F-4D97-AF65-F5344CB8AC3E}">
        <p14:creationId xmlns:p14="http://schemas.microsoft.com/office/powerpoint/2010/main" val="1658474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DCAB9"/>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3AF842D-7229-B368-3FD3-1AED66773AF2}"/>
              </a:ext>
            </a:extLst>
          </p:cNvPr>
          <p:cNvSpPr txBox="1">
            <a:spLocks/>
          </p:cNvSpPr>
          <p:nvPr/>
        </p:nvSpPr>
        <p:spPr>
          <a:xfrm>
            <a:off x="1885156" y="433499"/>
            <a:ext cx="8421688" cy="100858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i="0" kern="1200" spc="150" baseline="0" dirty="0">
                <a:solidFill>
                  <a:schemeClr val="tx1"/>
                </a:solidFill>
                <a:latin typeface="Century Gothic" panose="020B0502020202020204" pitchFamily="34" charset="0"/>
                <a:ea typeface="+mj-ea"/>
                <a:cs typeface="+mj-cs"/>
              </a:defRPr>
            </a:lvl1pPr>
          </a:lstStyle>
          <a:p>
            <a:r>
              <a:rPr lang="en-US" sz="3200" b="1" cap="all" dirty="0">
                <a:solidFill>
                  <a:srgbClr val="84502B"/>
                </a:solidFill>
              </a:rPr>
              <a:t>Background</a:t>
            </a:r>
          </a:p>
        </p:txBody>
      </p:sp>
      <p:sp>
        <p:nvSpPr>
          <p:cNvPr id="3" name="TextBox 2">
            <a:extLst>
              <a:ext uri="{FF2B5EF4-FFF2-40B4-BE49-F238E27FC236}">
                <a16:creationId xmlns:a16="http://schemas.microsoft.com/office/drawing/2014/main" id="{62ABEF5D-9ADE-4E7B-95E4-0D04F60DBA3D}"/>
              </a:ext>
            </a:extLst>
          </p:cNvPr>
          <p:cNvSpPr txBox="1"/>
          <p:nvPr/>
        </p:nvSpPr>
        <p:spPr>
          <a:xfrm>
            <a:off x="1196331" y="1606750"/>
            <a:ext cx="3726189" cy="461665"/>
          </a:xfrm>
          <a:prstGeom prst="rect">
            <a:avLst/>
          </a:prstGeom>
          <a:noFill/>
        </p:spPr>
        <p:txBody>
          <a:bodyPr wrap="square" rtlCol="0">
            <a:spAutoFit/>
          </a:bodyPr>
          <a:lstStyle/>
          <a:p>
            <a:r>
              <a:rPr lang="en-MY" sz="2400" b="1" dirty="0">
                <a:solidFill>
                  <a:srgbClr val="84502B"/>
                </a:solidFill>
                <a:latin typeface="Century Gothic" panose="020B0502020202020204" pitchFamily="34" charset="0"/>
              </a:rPr>
              <a:t>Potential Impact</a:t>
            </a:r>
          </a:p>
        </p:txBody>
      </p:sp>
      <p:sp>
        <p:nvSpPr>
          <p:cNvPr id="5" name="TextBox 4">
            <a:extLst>
              <a:ext uri="{FF2B5EF4-FFF2-40B4-BE49-F238E27FC236}">
                <a16:creationId xmlns:a16="http://schemas.microsoft.com/office/drawing/2014/main" id="{E954C3ED-1DB6-DAB0-1ED3-F58AD2D3E387}"/>
              </a:ext>
            </a:extLst>
          </p:cNvPr>
          <p:cNvSpPr txBox="1"/>
          <p:nvPr/>
        </p:nvSpPr>
        <p:spPr>
          <a:xfrm>
            <a:off x="846474" y="2690336"/>
            <a:ext cx="8832568" cy="1754326"/>
          </a:xfrm>
          <a:prstGeom prst="rect">
            <a:avLst/>
          </a:prstGeom>
          <a:noFill/>
        </p:spPr>
        <p:txBody>
          <a:bodyPr wrap="square">
            <a:spAutoFit/>
          </a:bodyPr>
          <a:lstStyle/>
          <a:p>
            <a:r>
              <a:rPr lang="en-GB" b="1" dirty="0">
                <a:solidFill>
                  <a:srgbClr val="9D7558"/>
                </a:solidFill>
              </a:rPr>
              <a:t>	</a:t>
            </a:r>
            <a:r>
              <a:rPr lang="en-US" b="1" dirty="0">
                <a:solidFill>
                  <a:srgbClr val="9D7558"/>
                </a:solidFill>
              </a:rPr>
              <a:t> Sign language is an essential form of communication for many people, particularly those who are deaf or hard of hearing .</a:t>
            </a:r>
          </a:p>
          <a:p>
            <a:r>
              <a:rPr lang="en-US" b="1" dirty="0">
                <a:solidFill>
                  <a:srgbClr val="9D7558"/>
                </a:solidFill>
              </a:rPr>
              <a:t>	By enabling people who use sign language to communicate more easily with those who don't, this project has the potential to break down barriers and promote greater understanding and inclusivity.</a:t>
            </a:r>
            <a:endParaRPr lang="en-GB" b="1" dirty="0">
              <a:solidFill>
                <a:srgbClr val="9D7558"/>
              </a:solidFill>
            </a:endParaRPr>
          </a:p>
          <a:p>
            <a:r>
              <a:rPr lang="en-GB" b="1" dirty="0">
                <a:solidFill>
                  <a:srgbClr val="9D7558"/>
                </a:solidFill>
              </a:rPr>
              <a:t>	</a:t>
            </a:r>
          </a:p>
        </p:txBody>
      </p:sp>
    </p:spTree>
    <p:extLst>
      <p:ext uri="{BB962C8B-B14F-4D97-AF65-F5344CB8AC3E}">
        <p14:creationId xmlns:p14="http://schemas.microsoft.com/office/powerpoint/2010/main" val="3618772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rgbClr val="DDCAB9"/>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1F4951D-05F2-1406-369B-D38C36045DCC}"/>
              </a:ext>
            </a:extLst>
          </p:cNvPr>
          <p:cNvSpPr txBox="1"/>
          <p:nvPr/>
        </p:nvSpPr>
        <p:spPr>
          <a:xfrm>
            <a:off x="1243104" y="2356600"/>
            <a:ext cx="6795655" cy="2277550"/>
          </a:xfrm>
          <a:prstGeom prst="rect">
            <a:avLst/>
          </a:prstGeom>
        </p:spPr>
        <p:txBody>
          <a:bodyPr vert="horz" lIns="91440" tIns="45720" rIns="91440" bIns="45720" rtlCol="0">
            <a:normAutofit/>
          </a:bodyPr>
          <a:lstStyle/>
          <a:p>
            <a:pPr>
              <a:lnSpc>
                <a:spcPct val="90000"/>
              </a:lnSpc>
              <a:spcAft>
                <a:spcPts val="600"/>
              </a:spcAft>
            </a:pPr>
            <a:r>
              <a:rPr lang="en-US" sz="2400" b="1" spc="50" dirty="0">
                <a:solidFill>
                  <a:srgbClr val="7C624F"/>
                </a:solidFill>
                <a:latin typeface="Franklin Gothic Medium" panose="020B0603020102020204" pitchFamily="34" charset="0"/>
              </a:rPr>
              <a:t>There are many types of sign language</a:t>
            </a:r>
          </a:p>
          <a:p>
            <a:pPr>
              <a:lnSpc>
                <a:spcPct val="90000"/>
              </a:lnSpc>
              <a:spcAft>
                <a:spcPts val="600"/>
              </a:spcAft>
            </a:pPr>
            <a:endParaRPr lang="en-US" sz="1700" spc="50" dirty="0">
              <a:solidFill>
                <a:srgbClr val="9D7558"/>
              </a:solidFill>
              <a:latin typeface="Franklin Gothic Medium" panose="020B0603020102020204" pitchFamily="34" charset="0"/>
            </a:endParaRPr>
          </a:p>
          <a:p>
            <a:pPr>
              <a:lnSpc>
                <a:spcPct val="90000"/>
              </a:lnSpc>
              <a:spcAft>
                <a:spcPts val="600"/>
              </a:spcAft>
            </a:pPr>
            <a:r>
              <a:rPr lang="en-US" sz="1700" spc="50" dirty="0">
                <a:solidFill>
                  <a:srgbClr val="9D7558"/>
                </a:solidFill>
                <a:latin typeface="Franklin Gothic Medium" panose="020B0603020102020204" pitchFamily="34" charset="0"/>
              </a:rPr>
              <a:t>	</a:t>
            </a:r>
            <a:r>
              <a:rPr lang="en-US" sz="1700" b="1" spc="50" dirty="0">
                <a:solidFill>
                  <a:srgbClr val="9D7558"/>
                </a:solidFill>
                <a:latin typeface="Franklin Gothic Medium" panose="020B0603020102020204" pitchFamily="34" charset="0"/>
              </a:rPr>
              <a:t>including American Sign Language (ASL), British Sign Language (BSL), and International Sign Language (ISL). Each type of sign language has its own unique grammar, syntax, and vocabulary.</a:t>
            </a:r>
          </a:p>
        </p:txBody>
      </p:sp>
      <p:pic>
        <p:nvPicPr>
          <p:cNvPr id="17" name="Picture 16" descr="Hands on ears">
            <a:extLst>
              <a:ext uri="{FF2B5EF4-FFF2-40B4-BE49-F238E27FC236}">
                <a16:creationId xmlns:a16="http://schemas.microsoft.com/office/drawing/2014/main" id="{371A1928-806F-5723-1279-0E048B0A76E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436256" y="2793665"/>
            <a:ext cx="3399331" cy="2251455"/>
          </a:xfrm>
          <a:prstGeom prst="rect">
            <a:avLst/>
          </a:prstGeom>
          <a:noFill/>
        </p:spPr>
      </p:pic>
      <p:pic>
        <p:nvPicPr>
          <p:cNvPr id="11" name="Picture 10" descr="Diagram&#10;&#10;Description automatically generated">
            <a:extLst>
              <a:ext uri="{FF2B5EF4-FFF2-40B4-BE49-F238E27FC236}">
                <a16:creationId xmlns:a16="http://schemas.microsoft.com/office/drawing/2014/main" id="{E29EF1B4-D117-7067-3CD2-0A16807C6D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9067" y="9067800"/>
            <a:ext cx="4054300" cy="3104263"/>
          </a:xfrm>
          <a:prstGeom prst="rect">
            <a:avLst/>
          </a:prstGeom>
        </p:spPr>
      </p:pic>
      <p:sp>
        <p:nvSpPr>
          <p:cNvPr id="4" name="Rectangle 3">
            <a:extLst>
              <a:ext uri="{FF2B5EF4-FFF2-40B4-BE49-F238E27FC236}">
                <a16:creationId xmlns:a16="http://schemas.microsoft.com/office/drawing/2014/main" id="{926F8779-78C9-3990-D2DC-D0AE2B5B83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lide Number Placeholder 8">
            <a:extLst>
              <a:ext uri="{FF2B5EF4-FFF2-40B4-BE49-F238E27FC236}">
                <a16:creationId xmlns:a16="http://schemas.microsoft.com/office/drawing/2014/main" id="{80A9D7EA-10A2-9F7F-6B4C-89D7F602D3A2}"/>
              </a:ext>
            </a:extLst>
          </p:cNvPr>
          <p:cNvSpPr txBox="1">
            <a:spLocks/>
          </p:cNvSpPr>
          <p:nvPr/>
        </p:nvSpPr>
        <p:spPr>
          <a:xfrm>
            <a:off x="10993582" y="6446838"/>
            <a:ext cx="780010" cy="365125"/>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None/>
              <a:defRPr sz="1400" kern="1200" spc="50" baseline="0">
                <a:solidFill>
                  <a:schemeClr val="tx1">
                    <a:lumMod val="75000"/>
                    <a:lumOff val="25000"/>
                  </a:schemeClr>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1400" kern="1200" spc="50" baseline="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400" kern="1200" spc="50" baseline="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1400" kern="1200" spc="50" baseline="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1400" kern="1200" spc="50" baseline="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Aft>
                <a:spcPts val="600"/>
              </a:spcAft>
            </a:pPr>
            <a:fld id="{4997E989-D798-4C62-8E93-3D2D613C2488}" type="slidenum">
              <a:rPr lang="en-US" sz="1050" smtClean="0">
                <a:solidFill>
                  <a:srgbClr val="FFFFFF"/>
                </a:solidFill>
              </a:rPr>
              <a:pPr>
                <a:spcAft>
                  <a:spcPts val="600"/>
                </a:spcAft>
              </a:pPr>
              <a:t>7</a:t>
            </a:fld>
            <a:endParaRPr lang="en-US" sz="1050" dirty="0">
              <a:solidFill>
                <a:srgbClr val="FFFFFF"/>
              </a:solidFill>
            </a:endParaRPr>
          </a:p>
        </p:txBody>
      </p:sp>
      <p:sp>
        <p:nvSpPr>
          <p:cNvPr id="2" name="Title 1">
            <a:extLst>
              <a:ext uri="{FF2B5EF4-FFF2-40B4-BE49-F238E27FC236}">
                <a16:creationId xmlns:a16="http://schemas.microsoft.com/office/drawing/2014/main" id="{E3CE5B42-FCB2-352C-CDAA-6E9DF75CE97C}"/>
              </a:ext>
            </a:extLst>
          </p:cNvPr>
          <p:cNvSpPr txBox="1">
            <a:spLocks/>
          </p:cNvSpPr>
          <p:nvPr/>
        </p:nvSpPr>
        <p:spPr>
          <a:xfrm>
            <a:off x="1885156" y="433499"/>
            <a:ext cx="8421688" cy="100858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i="0" kern="1200" spc="150" baseline="0" dirty="0">
                <a:solidFill>
                  <a:schemeClr val="tx1"/>
                </a:solidFill>
                <a:latin typeface="Century Gothic" panose="020B0502020202020204" pitchFamily="34" charset="0"/>
                <a:ea typeface="+mj-ea"/>
                <a:cs typeface="+mj-cs"/>
              </a:defRPr>
            </a:lvl1pPr>
          </a:lstStyle>
          <a:p>
            <a:r>
              <a:rPr lang="en-US" sz="3200" b="1" cap="all" dirty="0">
                <a:solidFill>
                  <a:srgbClr val="84502B"/>
                </a:solidFill>
              </a:rPr>
              <a:t>Background</a:t>
            </a:r>
          </a:p>
        </p:txBody>
      </p:sp>
      <p:sp>
        <p:nvSpPr>
          <p:cNvPr id="7" name="TextBox 6">
            <a:extLst>
              <a:ext uri="{FF2B5EF4-FFF2-40B4-BE49-F238E27FC236}">
                <a16:creationId xmlns:a16="http://schemas.microsoft.com/office/drawing/2014/main" id="{EF75BE3D-7B28-5D88-D1A3-04716D5718F1}"/>
              </a:ext>
            </a:extLst>
          </p:cNvPr>
          <p:cNvSpPr txBox="1"/>
          <p:nvPr/>
        </p:nvSpPr>
        <p:spPr>
          <a:xfrm>
            <a:off x="1196331" y="1606750"/>
            <a:ext cx="3726189" cy="461665"/>
          </a:xfrm>
          <a:prstGeom prst="rect">
            <a:avLst/>
          </a:prstGeom>
          <a:noFill/>
        </p:spPr>
        <p:txBody>
          <a:bodyPr wrap="square" rtlCol="0">
            <a:spAutoFit/>
          </a:bodyPr>
          <a:lstStyle/>
          <a:p>
            <a:r>
              <a:rPr lang="en-MY" sz="2400" b="1" dirty="0">
                <a:solidFill>
                  <a:srgbClr val="84502B"/>
                </a:solidFill>
                <a:latin typeface="Century Gothic" panose="020B0502020202020204" pitchFamily="34" charset="0"/>
              </a:rPr>
              <a:t>Potential Impact</a:t>
            </a:r>
          </a:p>
        </p:txBody>
      </p:sp>
      <p:sp>
        <p:nvSpPr>
          <p:cNvPr id="10" name="TextBox 9">
            <a:extLst>
              <a:ext uri="{FF2B5EF4-FFF2-40B4-BE49-F238E27FC236}">
                <a16:creationId xmlns:a16="http://schemas.microsoft.com/office/drawing/2014/main" id="{DBD6C577-657A-00D5-E49B-C0D0312C3B57}"/>
              </a:ext>
            </a:extLst>
          </p:cNvPr>
          <p:cNvSpPr txBox="1"/>
          <p:nvPr/>
        </p:nvSpPr>
        <p:spPr>
          <a:xfrm>
            <a:off x="-8476155" y="2690336"/>
            <a:ext cx="8832568" cy="1754326"/>
          </a:xfrm>
          <a:prstGeom prst="rect">
            <a:avLst/>
          </a:prstGeom>
          <a:noFill/>
        </p:spPr>
        <p:txBody>
          <a:bodyPr wrap="square">
            <a:spAutoFit/>
          </a:bodyPr>
          <a:lstStyle/>
          <a:p>
            <a:r>
              <a:rPr lang="en-GB" b="1" dirty="0">
                <a:solidFill>
                  <a:srgbClr val="9D7558"/>
                </a:solidFill>
              </a:rPr>
              <a:t>	</a:t>
            </a:r>
            <a:r>
              <a:rPr lang="en-US" b="1" dirty="0">
                <a:solidFill>
                  <a:srgbClr val="9D7558"/>
                </a:solidFill>
              </a:rPr>
              <a:t> Sign language is an essential form of communication for many people, particularly those who are deaf or hard of hearing .</a:t>
            </a:r>
          </a:p>
          <a:p>
            <a:r>
              <a:rPr lang="en-US" b="1" dirty="0">
                <a:solidFill>
                  <a:srgbClr val="9D7558"/>
                </a:solidFill>
              </a:rPr>
              <a:t>	By enabling people who use sign language to communicate more easily with those who don't, this project has the potential to break down barriers and promote greater understanding and inclusivity.</a:t>
            </a:r>
            <a:endParaRPr lang="en-GB" b="1" dirty="0">
              <a:solidFill>
                <a:srgbClr val="9D7558"/>
              </a:solidFill>
            </a:endParaRPr>
          </a:p>
          <a:p>
            <a:r>
              <a:rPr lang="en-GB" b="1" dirty="0">
                <a:solidFill>
                  <a:srgbClr val="9D7558"/>
                </a:solidFill>
              </a:rPr>
              <a:t>	</a:t>
            </a:r>
          </a:p>
        </p:txBody>
      </p:sp>
    </p:spTree>
    <p:extLst>
      <p:ext uri="{BB962C8B-B14F-4D97-AF65-F5344CB8AC3E}">
        <p14:creationId xmlns:p14="http://schemas.microsoft.com/office/powerpoint/2010/main" val="3342658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rgbClr val="DDCAB9"/>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1F4951D-05F2-1406-369B-D38C36045DCC}"/>
              </a:ext>
            </a:extLst>
          </p:cNvPr>
          <p:cNvSpPr txBox="1"/>
          <p:nvPr/>
        </p:nvSpPr>
        <p:spPr>
          <a:xfrm>
            <a:off x="785403" y="2356600"/>
            <a:ext cx="6795655" cy="2277550"/>
          </a:xfrm>
          <a:prstGeom prst="rect">
            <a:avLst/>
          </a:prstGeom>
        </p:spPr>
        <p:txBody>
          <a:bodyPr vert="horz" lIns="91440" tIns="45720" rIns="91440" bIns="45720" rtlCol="0">
            <a:normAutofit fontScale="92500" lnSpcReduction="10000"/>
          </a:bodyPr>
          <a:lstStyle/>
          <a:p>
            <a:r>
              <a:rPr lang="en-GB" sz="2800" b="1" dirty="0">
                <a:solidFill>
                  <a:srgbClr val="7C624F"/>
                </a:solidFill>
              </a:rPr>
              <a:t>Challenges of sign language</a:t>
            </a:r>
          </a:p>
          <a:p>
            <a:r>
              <a:rPr lang="en-GB" sz="2400" dirty="0">
                <a:solidFill>
                  <a:schemeClr val="bg1">
                    <a:lumMod val="95000"/>
                  </a:schemeClr>
                </a:solidFill>
              </a:rPr>
              <a:t>	</a:t>
            </a:r>
            <a:endParaRPr lang="en-GB" sz="2200" dirty="0">
              <a:solidFill>
                <a:srgbClr val="9D7558"/>
              </a:solidFill>
            </a:endParaRPr>
          </a:p>
          <a:p>
            <a:r>
              <a:rPr lang="en-GB" sz="2200" dirty="0">
                <a:solidFill>
                  <a:srgbClr val="9D7558"/>
                </a:solidFill>
              </a:rPr>
              <a:t>	</a:t>
            </a:r>
            <a:r>
              <a:rPr lang="en-US" sz="2200" b="1" dirty="0">
                <a:solidFill>
                  <a:srgbClr val="9D7558"/>
                </a:solidFill>
              </a:rPr>
              <a:t>One of the biggest challenges of sign language is that it can be difficult for people who don't know sign language to understand. This can lead to isolation and exclusion for people who rely on sign language to communicate.</a:t>
            </a:r>
            <a:endParaRPr lang="en-GB" sz="2200" b="1" dirty="0">
              <a:solidFill>
                <a:srgbClr val="9D7558"/>
              </a:solidFill>
            </a:endParaRPr>
          </a:p>
        </p:txBody>
      </p:sp>
      <p:pic>
        <p:nvPicPr>
          <p:cNvPr id="11" name="Picture 10" descr="Person using sign language">
            <a:extLst>
              <a:ext uri="{FF2B5EF4-FFF2-40B4-BE49-F238E27FC236}">
                <a16:creationId xmlns:a16="http://schemas.microsoft.com/office/drawing/2014/main" id="{86E283B2-B63B-5F98-E0AA-FA65A978FC3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759067" y="2143281"/>
            <a:ext cx="4054300" cy="2704186"/>
          </a:xfrm>
          <a:prstGeom prst="rect">
            <a:avLst/>
          </a:prstGeom>
        </p:spPr>
      </p:pic>
      <p:sp>
        <p:nvSpPr>
          <p:cNvPr id="6" name="Rectangle 5">
            <a:extLst>
              <a:ext uri="{FF2B5EF4-FFF2-40B4-BE49-F238E27FC236}">
                <a16:creationId xmlns:a16="http://schemas.microsoft.com/office/drawing/2014/main" id="{A6B0C0EA-0823-0634-A783-559A564A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Slide Number Placeholder 8">
            <a:extLst>
              <a:ext uri="{FF2B5EF4-FFF2-40B4-BE49-F238E27FC236}">
                <a16:creationId xmlns:a16="http://schemas.microsoft.com/office/drawing/2014/main" id="{CB95BD51-1A7E-4838-D0DE-10CE075A4150}"/>
              </a:ext>
            </a:extLst>
          </p:cNvPr>
          <p:cNvSpPr txBox="1">
            <a:spLocks/>
          </p:cNvSpPr>
          <p:nvPr/>
        </p:nvSpPr>
        <p:spPr>
          <a:xfrm>
            <a:off x="10993582" y="6446838"/>
            <a:ext cx="780010" cy="365125"/>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None/>
              <a:defRPr sz="1400" kern="1200" spc="50" baseline="0">
                <a:solidFill>
                  <a:schemeClr val="tx1">
                    <a:lumMod val="75000"/>
                    <a:lumOff val="25000"/>
                  </a:schemeClr>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1400" kern="1200" spc="50" baseline="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400" kern="1200" spc="50" baseline="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1400" kern="1200" spc="50" baseline="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1400" kern="1200" spc="50" baseline="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Aft>
                <a:spcPts val="600"/>
              </a:spcAft>
            </a:pPr>
            <a:fld id="{4997E989-D798-4C62-8E93-3D2D613C2488}" type="slidenum">
              <a:rPr lang="en-US" sz="1050" smtClean="0">
                <a:solidFill>
                  <a:srgbClr val="FFFFFF"/>
                </a:solidFill>
              </a:rPr>
              <a:pPr>
                <a:spcAft>
                  <a:spcPts val="600"/>
                </a:spcAft>
              </a:pPr>
              <a:t>8</a:t>
            </a:fld>
            <a:endParaRPr lang="en-US" sz="1050" dirty="0">
              <a:solidFill>
                <a:srgbClr val="FFFFFF"/>
              </a:solidFill>
            </a:endParaRPr>
          </a:p>
        </p:txBody>
      </p:sp>
      <p:sp>
        <p:nvSpPr>
          <p:cNvPr id="2" name="Title 1">
            <a:extLst>
              <a:ext uri="{FF2B5EF4-FFF2-40B4-BE49-F238E27FC236}">
                <a16:creationId xmlns:a16="http://schemas.microsoft.com/office/drawing/2014/main" id="{44F8C739-4A2D-ECD3-3147-42D0A56C79AD}"/>
              </a:ext>
            </a:extLst>
          </p:cNvPr>
          <p:cNvSpPr txBox="1">
            <a:spLocks/>
          </p:cNvSpPr>
          <p:nvPr/>
        </p:nvSpPr>
        <p:spPr>
          <a:xfrm>
            <a:off x="1885156" y="433499"/>
            <a:ext cx="8421688" cy="100858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i="0" kern="1200" spc="150" baseline="0" dirty="0">
                <a:solidFill>
                  <a:schemeClr val="tx1"/>
                </a:solidFill>
                <a:latin typeface="Century Gothic" panose="020B0502020202020204" pitchFamily="34" charset="0"/>
                <a:ea typeface="+mj-ea"/>
                <a:cs typeface="+mj-cs"/>
              </a:defRPr>
            </a:lvl1pPr>
          </a:lstStyle>
          <a:p>
            <a:r>
              <a:rPr lang="en-US" sz="3200" b="1" cap="all" dirty="0">
                <a:solidFill>
                  <a:srgbClr val="84502B"/>
                </a:solidFill>
              </a:rPr>
              <a:t>Background</a:t>
            </a:r>
          </a:p>
        </p:txBody>
      </p:sp>
      <p:sp>
        <p:nvSpPr>
          <p:cNvPr id="3" name="TextBox 2">
            <a:extLst>
              <a:ext uri="{FF2B5EF4-FFF2-40B4-BE49-F238E27FC236}">
                <a16:creationId xmlns:a16="http://schemas.microsoft.com/office/drawing/2014/main" id="{7815EE53-55D6-323B-8277-81C6B5BFDCF7}"/>
              </a:ext>
            </a:extLst>
          </p:cNvPr>
          <p:cNvSpPr txBox="1"/>
          <p:nvPr/>
        </p:nvSpPr>
        <p:spPr>
          <a:xfrm>
            <a:off x="1196331" y="1606750"/>
            <a:ext cx="3726189" cy="461665"/>
          </a:xfrm>
          <a:prstGeom prst="rect">
            <a:avLst/>
          </a:prstGeom>
          <a:noFill/>
        </p:spPr>
        <p:txBody>
          <a:bodyPr wrap="square" rtlCol="0">
            <a:spAutoFit/>
          </a:bodyPr>
          <a:lstStyle/>
          <a:p>
            <a:r>
              <a:rPr lang="en-MY" sz="2400" b="1" dirty="0">
                <a:solidFill>
                  <a:srgbClr val="84502B"/>
                </a:solidFill>
                <a:latin typeface="Century Gothic" panose="020B0502020202020204" pitchFamily="34" charset="0"/>
              </a:rPr>
              <a:t>Potential Impact</a:t>
            </a:r>
          </a:p>
        </p:txBody>
      </p:sp>
      <p:pic>
        <p:nvPicPr>
          <p:cNvPr id="4" name="Picture 3" descr="Hands on ears">
            <a:extLst>
              <a:ext uri="{FF2B5EF4-FFF2-40B4-BE49-F238E27FC236}">
                <a16:creationId xmlns:a16="http://schemas.microsoft.com/office/drawing/2014/main" id="{A3F1E3DF-86F9-1403-595F-24D9AE288DD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608327" y="2796051"/>
            <a:ext cx="3399331" cy="2251455"/>
          </a:xfrm>
          <a:prstGeom prst="rect">
            <a:avLst/>
          </a:prstGeom>
          <a:noFill/>
        </p:spPr>
      </p:pic>
    </p:spTree>
    <p:extLst>
      <p:ext uri="{BB962C8B-B14F-4D97-AF65-F5344CB8AC3E}">
        <p14:creationId xmlns:p14="http://schemas.microsoft.com/office/powerpoint/2010/main" val="3866543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rgbClr val="D8C7B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925194" y="576689"/>
            <a:ext cx="6725285" cy="776287"/>
          </a:xfrm>
        </p:spPr>
        <p:txBody>
          <a:bodyPr>
            <a:normAutofit/>
          </a:bodyPr>
          <a:lstStyle/>
          <a:p>
            <a:r>
              <a:rPr lang="en-US" sz="3200" b="1" dirty="0">
                <a:solidFill>
                  <a:srgbClr val="84502B"/>
                </a:solidFill>
                <a:latin typeface="+mn-lt"/>
              </a:rPr>
              <a:t>Methodology</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179193" y="4501108"/>
            <a:ext cx="8711403" cy="1780203"/>
          </a:xfrm>
        </p:spPr>
        <p:txBody>
          <a:bodyPr>
            <a:normAutofit lnSpcReduction="10000"/>
          </a:bodyPr>
          <a:lstStyle/>
          <a:p>
            <a:r>
              <a:rPr lang="en-US" sz="1800" dirty="0">
                <a:solidFill>
                  <a:srgbClr val="7C624F"/>
                </a:solidFill>
                <a:latin typeface="Franklin Gothic Medium" panose="020B0603020102020204" pitchFamily="34" charset="0"/>
              </a:rPr>
              <a:t>This section of the code sets up the environment by cloning the yolov5 model from </a:t>
            </a:r>
            <a:r>
              <a:rPr lang="en-US" sz="1800" dirty="0" err="1">
                <a:solidFill>
                  <a:srgbClr val="7C624F"/>
                </a:solidFill>
                <a:latin typeface="Franklin Gothic Medium" panose="020B0603020102020204" pitchFamily="34" charset="0"/>
              </a:rPr>
              <a:t>github</a:t>
            </a:r>
            <a:r>
              <a:rPr lang="en-US" sz="1800" dirty="0">
                <a:solidFill>
                  <a:srgbClr val="7C624F"/>
                </a:solidFill>
                <a:latin typeface="Franklin Gothic Medium" panose="020B0603020102020204" pitchFamily="34" charset="0"/>
              </a:rPr>
              <a:t> and installing the required packages.</a:t>
            </a:r>
          </a:p>
          <a:p>
            <a:r>
              <a:rPr lang="en-US" sz="1800" dirty="0">
                <a:solidFill>
                  <a:srgbClr val="7C624F"/>
                </a:solidFill>
                <a:latin typeface="Franklin Gothic Medium" panose="020B0603020102020204" pitchFamily="34" charset="0"/>
              </a:rPr>
              <a:t>Then it downloads the dataset from </a:t>
            </a:r>
            <a:r>
              <a:rPr lang="en-US" sz="1800" dirty="0" err="1">
                <a:solidFill>
                  <a:srgbClr val="7C624F"/>
                </a:solidFill>
                <a:latin typeface="Franklin Gothic Medium" panose="020B0603020102020204" pitchFamily="34" charset="0"/>
              </a:rPr>
              <a:t>roboflow</a:t>
            </a:r>
            <a:r>
              <a:rPr lang="en-US" sz="1800" dirty="0">
                <a:solidFill>
                  <a:srgbClr val="7C624F"/>
                </a:solidFill>
                <a:latin typeface="Franklin Gothic Medium" panose="020B0603020102020204" pitchFamily="34" charset="0"/>
              </a:rPr>
              <a:t> using curl command.</a:t>
            </a:r>
          </a:p>
          <a:p>
            <a:endParaRPr lang="en-US" sz="1800" dirty="0">
              <a:solidFill>
                <a:srgbClr val="7C624F"/>
              </a:solidFill>
              <a:latin typeface="Franklin Gothic Medium" panose="020B0603020102020204" pitchFamily="34" charset="0"/>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Franklin Gothic Book" panose="020F0502020204030204"/>
                <a:ea typeface="+mn-ea"/>
                <a:cs typeface="+mn-cs"/>
              </a:rPr>
              <a:t>ARM</a:t>
            </a:r>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2463800" y="6356350"/>
            <a:ext cx="3479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all" spc="0" normalizeH="0" baseline="0" noProof="0" dirty="0">
                <a:ln>
                  <a:noFill/>
                </a:ln>
                <a:solidFill>
                  <a:srgbClr val="FFFFFF"/>
                </a:solidFill>
                <a:effectLst/>
                <a:uLnTx/>
                <a:uFillTx/>
                <a:latin typeface="Franklin Gothic Book" panose="020F0502020204030204"/>
                <a:ea typeface="+mn-ea"/>
                <a:cs typeface="+mn-cs"/>
              </a:rPr>
              <a:t>Wearable devices</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712200" y="6282234"/>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49DFD55-3C28-40EF-9E31-A92D2E4017FF}" type="slidenum">
              <a:rPr kumimoji="0" lang="en-US" sz="800" b="0" i="0" u="none" strike="noStrike" kern="1200" cap="none" spc="0" normalizeH="0" baseline="0" noProof="0" smtClean="0">
                <a:ln>
                  <a:noFill/>
                </a:ln>
                <a:solidFill>
                  <a:srgbClr val="FFFFFF"/>
                </a:solidFill>
                <a:effectLst/>
                <a:uLnTx/>
                <a:uFillTx/>
                <a:latin typeface="Franklin Gothic Book"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US" sz="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7" name="Rectangle 6">
            <a:extLst>
              <a:ext uri="{FF2B5EF4-FFF2-40B4-BE49-F238E27FC236}">
                <a16:creationId xmlns:a16="http://schemas.microsoft.com/office/drawing/2014/main" id="{CC2273BC-91FB-D78C-9C35-31C2D4786C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Slide Number Placeholder 8">
            <a:extLst>
              <a:ext uri="{FF2B5EF4-FFF2-40B4-BE49-F238E27FC236}">
                <a16:creationId xmlns:a16="http://schemas.microsoft.com/office/drawing/2014/main" id="{066D3383-56BA-9819-7C1A-D227FE0726DA}"/>
              </a:ext>
            </a:extLst>
          </p:cNvPr>
          <p:cNvSpPr txBox="1">
            <a:spLocks/>
          </p:cNvSpPr>
          <p:nvPr/>
        </p:nvSpPr>
        <p:spPr>
          <a:xfrm>
            <a:off x="10993582" y="6446838"/>
            <a:ext cx="780010" cy="365125"/>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None/>
              <a:defRPr sz="1400" kern="1200" spc="50" baseline="0">
                <a:solidFill>
                  <a:schemeClr val="tx1">
                    <a:lumMod val="75000"/>
                    <a:lumOff val="25000"/>
                  </a:schemeClr>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1400" kern="1200" spc="50" baseline="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400" kern="1200" spc="50" baseline="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1400" kern="1200" spc="50" baseline="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1400" kern="1200" spc="50" baseline="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l" defTabSz="914400" rtl="0" eaLnBrk="1" fontAlgn="auto" latinLnBrk="0" hangingPunct="1">
              <a:lnSpc>
                <a:spcPct val="100000"/>
              </a:lnSpc>
              <a:spcBef>
                <a:spcPts val="1200"/>
              </a:spcBef>
              <a:spcAft>
                <a:spcPts val="600"/>
              </a:spcAft>
              <a:buClr>
                <a:srgbClr val="1CADE4"/>
              </a:buClr>
              <a:buSzPct val="100000"/>
              <a:buFont typeface="Calibri" panose="020F0502020204030204" pitchFamily="34" charset="0"/>
              <a:buNone/>
              <a:tabLst/>
              <a:defRPr/>
            </a:pPr>
            <a:fld id="{4997E989-D798-4C62-8E93-3D2D613C2488}" type="slidenum">
              <a:rPr kumimoji="0" lang="en-US" sz="1050" b="0" i="0" u="none" strike="noStrike" kern="1200" cap="none" spc="50" normalizeH="0" baseline="0" noProof="0" smtClean="0">
                <a:ln>
                  <a:noFill/>
                </a:ln>
                <a:solidFill>
                  <a:srgbClr val="FFFFFF"/>
                </a:solidFill>
                <a:effectLst/>
                <a:uLnTx/>
                <a:uFillTx/>
                <a:latin typeface="Franklin Gothic Book" panose="020F0502020204030204"/>
                <a:ea typeface="+mn-ea"/>
                <a:cs typeface="+mn-cs"/>
              </a:rPr>
              <a:pPr marL="0" marR="0" lvl="0" indent="0" algn="l" defTabSz="914400" rtl="0" eaLnBrk="1" fontAlgn="auto" latinLnBrk="0" hangingPunct="1">
                <a:lnSpc>
                  <a:spcPct val="100000"/>
                </a:lnSpc>
                <a:spcBef>
                  <a:spcPts val="1200"/>
                </a:spcBef>
                <a:spcAft>
                  <a:spcPts val="600"/>
                </a:spcAft>
                <a:buClr>
                  <a:srgbClr val="1CADE4"/>
                </a:buClr>
                <a:buSzPct val="100000"/>
                <a:buFont typeface="Calibri" panose="020F0502020204030204" pitchFamily="34" charset="0"/>
                <a:buNone/>
                <a:tabLst/>
                <a:defRPr/>
              </a:pPr>
              <a:t>9</a:t>
            </a:fld>
            <a:endParaRPr kumimoji="0" lang="en-US" sz="1050" b="0" i="0" u="none" strike="noStrike" kern="1200" cap="none" spc="50" normalizeH="0" baseline="0" noProof="0" dirty="0">
              <a:ln>
                <a:noFill/>
              </a:ln>
              <a:solidFill>
                <a:srgbClr val="FFFFFF"/>
              </a:solidFill>
              <a:effectLst/>
              <a:uLnTx/>
              <a:uFillTx/>
              <a:latin typeface="Franklin Gothic Book" panose="020F0502020204030204"/>
              <a:ea typeface="+mn-ea"/>
              <a:cs typeface="+mn-cs"/>
            </a:endParaRPr>
          </a:p>
        </p:txBody>
      </p:sp>
      <p:pic>
        <p:nvPicPr>
          <p:cNvPr id="10" name="Picture 9">
            <a:extLst>
              <a:ext uri="{FF2B5EF4-FFF2-40B4-BE49-F238E27FC236}">
                <a16:creationId xmlns:a16="http://schemas.microsoft.com/office/drawing/2014/main" id="{DAD17228-5C06-3A06-95B8-733ED66CA96E}"/>
              </a:ext>
            </a:extLst>
          </p:cNvPr>
          <p:cNvPicPr>
            <a:picLocks noChangeAspect="1"/>
          </p:cNvPicPr>
          <p:nvPr/>
        </p:nvPicPr>
        <p:blipFill>
          <a:blip r:embed="rId2"/>
          <a:stretch>
            <a:fillRect/>
          </a:stretch>
        </p:blipFill>
        <p:spPr>
          <a:xfrm>
            <a:off x="1179194" y="1582599"/>
            <a:ext cx="8711403" cy="2688886"/>
          </a:xfrm>
          <a:prstGeom prst="rect">
            <a:avLst/>
          </a:prstGeom>
        </p:spPr>
      </p:pic>
    </p:spTree>
    <p:extLst>
      <p:ext uri="{BB962C8B-B14F-4D97-AF65-F5344CB8AC3E}">
        <p14:creationId xmlns:p14="http://schemas.microsoft.com/office/powerpoint/2010/main" val="1391121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C76A34824707D4F9CBE4506B7E89397" ma:contentTypeVersion="2" ma:contentTypeDescription="Create a new document." ma:contentTypeScope="" ma:versionID="11af200fd870395ce9ab84d52d008346">
  <xsd:schema xmlns:xsd="http://www.w3.org/2001/XMLSchema" xmlns:xs="http://www.w3.org/2001/XMLSchema" xmlns:p="http://schemas.microsoft.com/office/2006/metadata/properties" xmlns:ns3="cf65b58d-bd8b-4b9c-af47-b32eecbbbdb7" targetNamespace="http://schemas.microsoft.com/office/2006/metadata/properties" ma:root="true" ma:fieldsID="ba6894061b1983d0a3177b3474d34f9d" ns3:_="">
    <xsd:import namespace="cf65b58d-bd8b-4b9c-af47-b32eecbbbdb7"/>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65b58d-bd8b-4b9c-af47-b32eecbbbdb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7CEA3AD-5466-4B9E-81F1-13504FAAB5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f65b58d-bd8b-4b9c-af47-b32eecbbbd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C09E1F6-8A77-4D26-B79C-C92C10CA70BE}">
  <ds:schemaRefs>
    <ds:schemaRef ds:uri="http://schemas.microsoft.com/sharepoint/v3/contenttype/forms"/>
  </ds:schemaRefs>
</ds:datastoreItem>
</file>

<file path=customXml/itemProps3.xml><?xml version="1.0" encoding="utf-8"?>
<ds:datastoreItem xmlns:ds="http://schemas.openxmlformats.org/officeDocument/2006/customXml" ds:itemID="{B51BA1EE-1A1C-4138-9625-DEF166F0DF60}">
  <ds:schemaRefs>
    <ds:schemaRef ds:uri="http://schemas.microsoft.com/office/2006/metadata/properties"/>
    <ds:schemaRef ds:uri="http://schemas.microsoft.com/office/2006/documentManagement/types"/>
    <ds:schemaRef ds:uri="http://www.w3.org/XML/1998/namespace"/>
    <ds:schemaRef ds:uri="http://schemas.microsoft.com/office/infopath/2007/PartnerControls"/>
    <ds:schemaRef ds:uri="http://purl.org/dc/terms/"/>
    <ds:schemaRef ds:uri="http://purl.org/dc/dcmitype/"/>
    <ds:schemaRef ds:uri="http://purl.org/dc/elements/1.1/"/>
    <ds:schemaRef ds:uri="http://schemas.openxmlformats.org/package/2006/metadata/core-properties"/>
    <ds:schemaRef ds:uri="cf65b58d-bd8b-4b9c-af47-b32eecbbbdb7"/>
  </ds:schemaRefs>
</ds:datastoreItem>
</file>

<file path=docProps/app.xml><?xml version="1.0" encoding="utf-8"?>
<Properties xmlns="http://schemas.openxmlformats.org/officeDocument/2006/extended-properties" xmlns:vt="http://schemas.openxmlformats.org/officeDocument/2006/docPropsVTypes">
  <Template>Gallery</Template>
  <TotalTime>922</TotalTime>
  <Words>619</Words>
  <Application>Microsoft Office PowerPoint</Application>
  <PresentationFormat>Widescreen</PresentationFormat>
  <Paragraphs>91</Paragraphs>
  <Slides>14</Slides>
  <Notes>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14</vt:i4>
      </vt:variant>
    </vt:vector>
  </HeadingPairs>
  <TitlesOfParts>
    <vt:vector size="26" baseType="lpstr">
      <vt:lpstr>Abadi Extra Light</vt:lpstr>
      <vt:lpstr>Arial</vt:lpstr>
      <vt:lpstr>Bookman Old Style</vt:lpstr>
      <vt:lpstr>Calibri</vt:lpstr>
      <vt:lpstr>Calibri Light</vt:lpstr>
      <vt:lpstr>Century Gothic</vt:lpstr>
      <vt:lpstr>Franklin Gothic Book</vt:lpstr>
      <vt:lpstr>Franklin Gothic Medium</vt:lpstr>
      <vt:lpstr>Wingdings</vt:lpstr>
      <vt:lpstr>RetrospectVTI</vt:lpstr>
      <vt:lpstr>Office Theme</vt:lpstr>
      <vt:lpstr>Office Theme</vt:lpstr>
      <vt:lpstr>PowerPoint Presentation</vt:lpstr>
      <vt:lpstr>MEET OUR TEAM</vt:lpstr>
      <vt:lpstr>PowerPoint Presentation</vt:lpstr>
      <vt:lpstr>INTRODUCTION    to  sign language detection</vt:lpstr>
      <vt:lpstr>PowerPoint Presentation</vt:lpstr>
      <vt:lpstr>PowerPoint Presentation</vt:lpstr>
      <vt:lpstr>PowerPoint Presentation</vt:lpstr>
      <vt:lpstr>PowerPoint Presentation</vt:lpstr>
      <vt:lpstr>Methodology</vt:lpstr>
      <vt:lpstr>Methodology</vt:lpstr>
      <vt:lpstr>Methodology</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Wraith  RPI &amp; Pixhawk  Drone</dc:title>
  <dc:creator>Fares Ibrahim</dc:creator>
  <cp:lastModifiedBy>Fares Ibrahim</cp:lastModifiedBy>
  <cp:revision>29</cp:revision>
  <dcterms:created xsi:type="dcterms:W3CDTF">2022-11-25T19:44:34Z</dcterms:created>
  <dcterms:modified xsi:type="dcterms:W3CDTF">2023-02-23T18:26:02Z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0x010100FC76A34824707D4F9CBE4506B7E89397</vt:lpwstr>
  </property>
</Properties>
</file>